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170" r:id="rId2"/>
    <p:sldId id="3172" r:id="rId3"/>
    <p:sldId id="3196" r:id="rId4"/>
    <p:sldId id="3222" r:id="rId5"/>
    <p:sldId id="3188" r:id="rId6"/>
    <p:sldId id="3182" r:id="rId7"/>
    <p:sldId id="3175" r:id="rId8"/>
    <p:sldId id="3193" r:id="rId9"/>
    <p:sldId id="3183" r:id="rId10"/>
    <p:sldId id="3192" r:id="rId11"/>
    <p:sldId id="3198" r:id="rId12"/>
    <p:sldId id="3197" r:id="rId13"/>
    <p:sldId id="3187" r:id="rId14"/>
    <p:sldId id="3201" r:id="rId15"/>
  </p:sldIdLst>
  <p:sldSz cx="9001125" cy="504031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47040" indent="-12763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896620" indent="-25717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45565" indent="-38735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795145" indent="-51689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59766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1706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36470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555875" algn="l" defTabSz="63881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">
          <p15:clr>
            <a:srgbClr val="A4A3A4"/>
          </p15:clr>
        </p15:guide>
        <p15:guide id="2" orient="horz" pos="2909">
          <p15:clr>
            <a:srgbClr val="A4A3A4"/>
          </p15:clr>
        </p15:guide>
        <p15:guide id="3" pos="2880">
          <p15:clr>
            <a:srgbClr val="A4A3A4"/>
          </p15:clr>
        </p15:guide>
        <p15:guide id="4" pos="390">
          <p15:clr>
            <a:srgbClr val="A4A3A4"/>
          </p15:clr>
        </p15:guide>
        <p15:guide id="5" pos="5238">
          <p15:clr>
            <a:srgbClr val="A4A3A4"/>
          </p15:clr>
        </p15:guide>
        <p15:guide id="6" pos="4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E8F12"/>
    <a:srgbClr val="F7860C"/>
    <a:srgbClr val="00A4E3"/>
    <a:srgbClr val="0070C0"/>
    <a:srgbClr val="07A9E6"/>
    <a:srgbClr val="00AEEF"/>
    <a:srgbClr val="015077"/>
    <a:srgbClr val="000F21"/>
    <a:srgbClr val="133E73"/>
    <a:srgbClr val="1442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19" autoAdjust="0"/>
    <p:restoredTop sz="95317" autoAdjust="0"/>
  </p:normalViewPr>
  <p:slideViewPr>
    <p:cSldViewPr>
      <p:cViewPr varScale="1">
        <p:scale>
          <a:sx n="117" d="100"/>
          <a:sy n="117" d="100"/>
        </p:scale>
        <p:origin x="557" y="77"/>
      </p:cViewPr>
      <p:guideLst>
        <p:guide orient="horz" pos="256"/>
        <p:guide orient="horz" pos="2909"/>
        <p:guide pos="2880"/>
        <p:guide pos="390"/>
        <p:guide pos="5238"/>
        <p:guide pos="4830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50" d="100"/>
        <a:sy n="5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>
              <a:defRPr/>
            </a:pPr>
            <a:fld id="{843730D4-DAA0-4961-8D66-8018B71D47DD}" type="datetimeFigureOut">
              <a:rPr lang="zh-CN" altLang="en-US"/>
              <a:t>2018/9/3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53CB15B2-6539-414E-885F-134AB7BAEF7A}" type="slidenum">
              <a:rPr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/>
            </a:lvl1pPr>
          </a:lstStyle>
          <a:p>
            <a:pPr>
              <a:defRPr/>
            </a:pPr>
            <a:fld id="{F20F0E08-FCD4-40FB-9946-C51233C97953}" type="datetimeFigureOut">
              <a:rPr lang="zh-CN" altLang="en-US"/>
              <a:t>2018/9/3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noProof="1"/>
            </a:lvl1pPr>
          </a:lstStyle>
          <a:p>
            <a:fld id="{70CA4341-F6FF-475E-A543-0194832CB00B}" type="slidenum">
              <a:rPr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1813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381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5758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7698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597025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16430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35835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555240" algn="l" defTabSz="63817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560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60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27829C7-A71E-4408-BC14-D8CAF07AD45B}" type="slidenum">
              <a:rPr altLang="en-US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150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6345D3C-23C6-432D-BC9E-8B62E4F27DC8}" type="slidenum">
              <a:rPr altLang="en-US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512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10EB9B-026B-4DBF-B0DF-F17B4B439C9D}" type="slidenum">
              <a:rPr altLang="en-US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717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68492C4-473B-4884-9882-18225C6ED146}" type="slidenum">
              <a:rPr altLang="en-US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33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76A9045-8EEF-42EC-B306-3451D5A561AC}" type="slidenum">
              <a:rPr altLang="en-US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2355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55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B3601C1-F537-43E9-A2B0-06B5AF4C4BE0}" type="slidenum">
              <a:rPr altLang="en-US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7411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BBB32EE-EBE1-42F1-AAFD-C69185DD8BFA}" type="slidenum">
              <a:rPr altLang="en-US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536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36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FA487FC-BDBF-4955-A2AE-666F60F4684B}" type="slidenum">
              <a:rPr altLang="en-US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368300" y="685800"/>
            <a:ext cx="6121400" cy="3429000"/>
          </a:xfrm>
          <a:ln>
            <a:miter lim="800000"/>
          </a:ln>
        </p:spPr>
      </p:sp>
      <p:sp>
        <p:nvSpPr>
          <p:cNvPr id="1945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46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4682E7B-842F-4305-9FA6-D4A70FEFB1CB}" type="slidenum">
              <a:rPr altLang="en-US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56C02-6AC0-4150-BF14-3C2902387D77}" type="datetimeFigureOut">
              <a:rPr lang="zh-CN" altLang="en-US"/>
              <a:t>2018/9/3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B9ED6-FA7E-4333-AD61-EE26BDBEFB97}" type="slidenum">
              <a:rPr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E00D82-2001-449E-AD90-3BB6FC1EF930}" type="datetimeFigureOut">
              <a:rPr lang="zh-CN" altLang="en-US"/>
              <a:t>2018/9/3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47F294-569F-46BE-9414-D1C28A8AC9F5}" type="slidenum">
              <a:rPr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gradFill flip="none" rotWithShape="1">
          <a:gsLst>
            <a:gs pos="0">
              <a:srgbClr val="0D2A4D"/>
            </a:gs>
            <a:gs pos="97000">
              <a:srgbClr val="000F2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18967" y="268832"/>
            <a:ext cx="7763193" cy="9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ctr" anchorCtr="0" compatLnSpc="1"/>
          <a:lstStyle/>
          <a:p>
            <a:pPr lvl="0"/>
            <a:r>
              <a:rPr lang="zh-CN" altLang="en-US" noProof="1"/>
              <a:t>单击此处编辑母版标题样式</a:t>
            </a:r>
            <a:endParaRPr lang="zh-CN" noProof="1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18967" y="1341945"/>
            <a:ext cx="7763193" cy="319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3898" tIns="31949" rIns="63898" bIns="31949" numCol="1" anchor="t" anchorCtr="0" compatLnSpc="1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  <a:endParaRPr lang="zh-CN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967" y="4671915"/>
            <a:ext cx="202469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l" eaLnBrk="1" hangingPunct="1">
              <a:defRPr sz="900" noProof="1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3A56D01-2764-4F3F-81D1-FEDBA43AD549}" type="datetimeFigureOut">
              <a:rPr lang="zh-CN" altLang="en-US"/>
              <a:t>2018/9/3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484" y="4671915"/>
            <a:ext cx="3038158" cy="267725"/>
          </a:xfrm>
          <a:prstGeom prst="rect">
            <a:avLst/>
          </a:prstGeom>
        </p:spPr>
        <p:txBody>
          <a:bodyPr vert="horz" lIns="63898" tIns="31949" rIns="63898" bIns="31949" rtlCol="0" anchor="ctr"/>
          <a:lstStyle>
            <a:lvl1pPr algn="ctr" eaLnBrk="1" hangingPunct="1">
              <a:defRPr sz="9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7462" y="4671915"/>
            <a:ext cx="2024698" cy="267725"/>
          </a:xfrm>
          <a:prstGeom prst="rect">
            <a:avLst/>
          </a:prstGeom>
        </p:spPr>
        <p:txBody>
          <a:bodyPr vert="horz" wrap="square" lIns="63898" tIns="31949" rIns="63898" bIns="31949" numCol="1" anchor="ctr" anchorCtr="0" compatLnSpc="1"/>
          <a:lstStyle>
            <a:lvl1pPr algn="r" eaLnBrk="1" hangingPunct="1">
              <a:defRPr sz="800" noProof="1">
                <a:solidFill>
                  <a:srgbClr val="898989"/>
                </a:solidFill>
              </a:defRPr>
            </a:lvl1pPr>
          </a:lstStyle>
          <a:p>
            <a:fld id="{481A012C-3782-4128-B36B-91F05AF1EE8F}" type="slidenum">
              <a:rPr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731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19405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38810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958215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278255" algn="l" defTabSz="673100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68910" indent="-168910" algn="l" defTabSz="673100" rtl="0" eaLnBrk="0" fontAlgn="base" hangingPunct="0">
        <a:lnSpc>
          <a:spcPct val="90000"/>
        </a:lnSpc>
        <a:spcBef>
          <a:spcPts val="735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6095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42010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9195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16380" indent="-168910" algn="l" defTabSz="673100" rtl="0" eaLnBrk="0" fontAlgn="base" hangingPunct="0">
        <a:lnSpc>
          <a:spcPct val="90000"/>
        </a:lnSpc>
        <a:spcBef>
          <a:spcPts val="36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52930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90115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527300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863850" indent="-168910" algn="l" defTabSz="673100" rtl="0" eaLnBrk="1" latinLnBrk="0" hangingPunct="1">
        <a:lnSpc>
          <a:spcPct val="90000"/>
        </a:lnSpc>
        <a:spcBef>
          <a:spcPts val="36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55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735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92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47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4655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184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8390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5575" algn="l" defTabSz="67310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mp3"/><Relationship Id="rId7" Type="http://schemas.openxmlformats.org/officeDocument/2006/relationships/image" Target="../media/image6.png"/><Relationship Id="rId2" Type="http://schemas.microsoft.com/office/2007/relationships/media" Target="../media/media2.mp3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4515963" y="1795267"/>
            <a:ext cx="31711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spc="300" dirty="0">
                <a:solidFill>
                  <a:srgbClr val="F7860C"/>
                </a:solidFill>
                <a:latin typeface="PMingLiU-ExtB" panose="02020500000000000000" charset="-120"/>
                <a:ea typeface="PMingLiU-ExtB" panose="02020500000000000000" charset="-120"/>
              </a:rPr>
              <a:t>Welcome!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4516025" y="2661176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AEE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才思果编程俱乐部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4600575" y="3145790"/>
            <a:ext cx="3716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Chischool Coding Club</a:t>
            </a:r>
          </a:p>
        </p:txBody>
      </p:sp>
      <p:pic>
        <p:nvPicPr>
          <p:cNvPr id="7" name="Thomas Bergersen - Pegasu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V="1">
            <a:off x="4284544" y="-936132"/>
            <a:ext cx="504042" cy="504043"/>
          </a:xfrm>
          <a:prstGeom prst="rect">
            <a:avLst/>
          </a:prstGeom>
        </p:spPr>
      </p:pic>
    </p:spTree>
  </p:cSld>
  <p:clrMapOvr>
    <a:masterClrMapping/>
  </p:clrMapOvr>
  <p:transition spd="slow" advTm="85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349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49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695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2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86"/>
          <p:cNvGrpSpPr/>
          <p:nvPr/>
        </p:nvGrpSpPr>
        <p:grpSpPr>
          <a:xfrm>
            <a:off x="4408952" y="1199391"/>
            <a:ext cx="4296779" cy="2471249"/>
            <a:chOff x="4552949" y="1591929"/>
            <a:chExt cx="4366119" cy="2522498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64247" flipV="1">
              <a:off x="7212990" y="3259838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78225" flipV="1">
              <a:off x="8211649" y="3972668"/>
              <a:ext cx="558904" cy="6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52643" flipV="1">
              <a:off x="7672523" y="4013457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057140" flipV="1">
              <a:off x="8245135" y="3111865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057140" flipV="1">
              <a:off x="7733400" y="2357195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057140" flipV="1">
              <a:off x="7272375" y="1616057"/>
              <a:ext cx="563293" cy="62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981151" flipV="1">
              <a:off x="6626991" y="1711212"/>
              <a:ext cx="765578" cy="85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平行四边形 115"/>
            <p:cNvSpPr/>
            <p:nvPr/>
          </p:nvSpPr>
          <p:spPr>
            <a:xfrm rot="1200000">
              <a:off x="6825944" y="1597157"/>
              <a:ext cx="919687" cy="456299"/>
            </a:xfrm>
            <a:prstGeom prst="parallelogram">
              <a:avLst>
                <a:gd name="adj" fmla="val 88523"/>
              </a:avLst>
            </a:prstGeom>
            <a:solidFill>
              <a:srgbClr val="F8F9FB"/>
            </a:solidFill>
            <a:ln>
              <a:noFill/>
            </a:ln>
            <a:effectLst>
              <a:outerShdw blurRad="457200" dist="114300" dir="15660000" sx="65000" sy="65000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平行四边形 116"/>
            <p:cNvSpPr/>
            <p:nvPr/>
          </p:nvSpPr>
          <p:spPr>
            <a:xfrm rot="16200000">
              <a:off x="6645902" y="2019619"/>
              <a:ext cx="740288" cy="477033"/>
            </a:xfrm>
            <a:prstGeom prst="parallelogram">
              <a:avLst>
                <a:gd name="adj" fmla="val 36484"/>
              </a:avLst>
            </a:prstGeom>
            <a:solidFill>
              <a:srgbClr val="00AEEF"/>
            </a:solidFill>
            <a:ln w="14288" cap="flat">
              <a:noFill/>
              <a:prstDash val="solid"/>
              <a:miter lim="800000"/>
            </a:ln>
            <a:effectLst>
              <a:outerShdw blurRad="101600" dist="508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平行四边形 117"/>
            <p:cNvSpPr/>
            <p:nvPr/>
          </p:nvSpPr>
          <p:spPr>
            <a:xfrm rot="9071256">
              <a:off x="7074221" y="1950233"/>
              <a:ext cx="890783" cy="502656"/>
            </a:xfrm>
            <a:prstGeom prst="parallelogram">
              <a:avLst>
                <a:gd name="adj" fmla="val 55040"/>
              </a:avLst>
            </a:prstGeom>
            <a:solidFill>
              <a:srgbClr val="BECCCD"/>
            </a:solidFill>
            <a:ln>
              <a:noFill/>
            </a:ln>
            <a:effectLst>
              <a:innerShdw blurRad="292100" dist="165100" dir="42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五边形 118"/>
            <p:cNvSpPr/>
            <p:nvPr/>
          </p:nvSpPr>
          <p:spPr>
            <a:xfrm flipH="1">
              <a:off x="5503720" y="3371869"/>
              <a:ext cx="2227320" cy="568209"/>
            </a:xfrm>
            <a:prstGeom prst="homePlate">
              <a:avLst>
                <a:gd name="adj" fmla="val 37444"/>
              </a:avLst>
            </a:prstGeom>
            <a:solidFill>
              <a:srgbClr val="00AEEF"/>
            </a:solidFill>
            <a:ln w="14288" cap="flat">
              <a:noFill/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>
                <a:sym typeface="Batang" panose="02030600000101010101" charset="-127"/>
              </a:endParaRPr>
            </a:p>
          </p:txBody>
        </p:sp>
        <p:sp>
          <p:nvSpPr>
            <p:cNvPr id="34" name="平行四边形 119"/>
            <p:cNvSpPr/>
            <p:nvPr/>
          </p:nvSpPr>
          <p:spPr>
            <a:xfrm rot="1200000">
              <a:off x="7302977" y="2335693"/>
              <a:ext cx="919687" cy="456299"/>
            </a:xfrm>
            <a:prstGeom prst="parallelogram">
              <a:avLst>
                <a:gd name="adj" fmla="val 88523"/>
              </a:avLst>
            </a:prstGeom>
            <a:solidFill>
              <a:srgbClr val="F8F9FB"/>
            </a:solidFill>
            <a:ln>
              <a:noFill/>
            </a:ln>
            <a:effectLst>
              <a:outerShdw blurRad="457200" dist="114300" dir="15660000" sx="65000" sy="65000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平行四边形 120"/>
            <p:cNvSpPr/>
            <p:nvPr/>
          </p:nvSpPr>
          <p:spPr>
            <a:xfrm rot="16200000">
              <a:off x="7122935" y="2758157"/>
              <a:ext cx="740288" cy="477033"/>
            </a:xfrm>
            <a:prstGeom prst="parallelogram">
              <a:avLst>
                <a:gd name="adj" fmla="val 36484"/>
              </a:avLst>
            </a:prstGeom>
            <a:solidFill>
              <a:srgbClr val="0070C0"/>
            </a:solidFill>
            <a:ln w="14288" cap="flat">
              <a:noFill/>
              <a:prstDash val="solid"/>
              <a:miter lim="800000"/>
            </a:ln>
            <a:effectLst>
              <a:outerShdw blurRad="101600" dist="508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平行四边形 121"/>
            <p:cNvSpPr/>
            <p:nvPr/>
          </p:nvSpPr>
          <p:spPr>
            <a:xfrm rot="9071256">
              <a:off x="7551254" y="2688771"/>
              <a:ext cx="890783" cy="502656"/>
            </a:xfrm>
            <a:prstGeom prst="parallelogram">
              <a:avLst>
                <a:gd name="adj" fmla="val 55040"/>
              </a:avLst>
            </a:prstGeom>
            <a:solidFill>
              <a:srgbClr val="BECCCD"/>
            </a:solidFill>
            <a:ln>
              <a:noFill/>
            </a:ln>
            <a:effectLst>
              <a:innerShdw blurRad="292100" dist="165100" dir="42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7" name="平行四边形 122"/>
            <p:cNvSpPr/>
            <p:nvPr/>
          </p:nvSpPr>
          <p:spPr>
            <a:xfrm rot="1200000">
              <a:off x="7780009" y="3083302"/>
              <a:ext cx="919687" cy="456299"/>
            </a:xfrm>
            <a:prstGeom prst="parallelogram">
              <a:avLst>
                <a:gd name="adj" fmla="val 88523"/>
              </a:avLst>
            </a:prstGeom>
            <a:solidFill>
              <a:srgbClr val="F8F9FB"/>
            </a:solidFill>
            <a:ln>
              <a:noFill/>
            </a:ln>
            <a:effectLst>
              <a:outerShdw blurRad="457200" dist="114300" dir="15660000" sx="65000" sy="65000" rotWithShape="0">
                <a:prstClr val="black">
                  <a:alpha val="5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平行四边形 123"/>
            <p:cNvSpPr/>
            <p:nvPr/>
          </p:nvSpPr>
          <p:spPr>
            <a:xfrm rot="16200000">
              <a:off x="7599968" y="3505766"/>
              <a:ext cx="740288" cy="477033"/>
            </a:xfrm>
            <a:prstGeom prst="parallelogram">
              <a:avLst>
                <a:gd name="adj" fmla="val 36484"/>
              </a:avLst>
            </a:prstGeom>
            <a:solidFill>
              <a:srgbClr val="00AEEF"/>
            </a:solidFill>
            <a:ln w="14288" cap="flat">
              <a:noFill/>
              <a:prstDash val="solid"/>
              <a:miter lim="800000"/>
            </a:ln>
            <a:effectLst>
              <a:outerShdw blurRad="101600" dist="50800" dir="5400000" sx="102000" sy="102000" algn="t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平行四边形 124"/>
            <p:cNvSpPr/>
            <p:nvPr/>
          </p:nvSpPr>
          <p:spPr>
            <a:xfrm rot="9071256">
              <a:off x="8028285" y="3436379"/>
              <a:ext cx="890783" cy="502656"/>
            </a:xfrm>
            <a:prstGeom prst="parallelogram">
              <a:avLst>
                <a:gd name="adj" fmla="val 55040"/>
              </a:avLst>
            </a:prstGeom>
            <a:solidFill>
              <a:srgbClr val="BECCCD"/>
            </a:solidFill>
            <a:ln>
              <a:noFill/>
            </a:ln>
            <a:effectLst>
              <a:innerShdw blurRad="292100" dist="165100" dir="4200000">
                <a:prstClr val="black">
                  <a:alpha val="1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五边形 125"/>
            <p:cNvSpPr/>
            <p:nvPr/>
          </p:nvSpPr>
          <p:spPr>
            <a:xfrm flipH="1">
              <a:off x="5022115" y="2625012"/>
              <a:ext cx="2238255" cy="568209"/>
            </a:xfrm>
            <a:prstGeom prst="homePlate">
              <a:avLst>
                <a:gd name="adj" fmla="val 37444"/>
              </a:avLst>
            </a:prstGeom>
            <a:solidFill>
              <a:srgbClr val="0070C0"/>
            </a:solidFill>
            <a:ln w="14288" cap="flat">
              <a:noFill/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 dirty="0">
                <a:sym typeface="Batang" panose="02030600000101010101" charset="-127"/>
              </a:endParaRPr>
            </a:p>
          </p:txBody>
        </p:sp>
        <p:sp>
          <p:nvSpPr>
            <p:cNvPr id="41" name="五边形 126"/>
            <p:cNvSpPr/>
            <p:nvPr/>
          </p:nvSpPr>
          <p:spPr>
            <a:xfrm flipH="1">
              <a:off x="4552949" y="1883949"/>
              <a:ext cx="2227320" cy="568209"/>
            </a:xfrm>
            <a:prstGeom prst="homePlate">
              <a:avLst>
                <a:gd name="adj" fmla="val 40583"/>
              </a:avLst>
            </a:prstGeom>
            <a:solidFill>
              <a:srgbClr val="00AEEF"/>
            </a:solidFill>
            <a:ln w="14288" cap="flat">
              <a:noFill/>
              <a:prstDash val="solid"/>
              <a:miter lim="800000"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>
                <a:sym typeface="Batang" panose="02030600000101010101" charset="-127"/>
              </a:endParaRPr>
            </a:p>
          </p:txBody>
        </p:sp>
        <p:sp>
          <p:nvSpPr>
            <p:cNvPr id="42" name="Freeform 89"/>
            <p:cNvSpPr>
              <a:spLocks noEditPoints="1"/>
            </p:cNvSpPr>
            <p:nvPr/>
          </p:nvSpPr>
          <p:spPr bwMode="black">
            <a:xfrm>
              <a:off x="7563794" y="2376547"/>
              <a:ext cx="422573" cy="268028"/>
            </a:xfrm>
            <a:custGeom>
              <a:avLst/>
              <a:gdLst>
                <a:gd name="T0" fmla="*/ 350 w 3153"/>
                <a:gd name="T1" fmla="*/ 935 h 2031"/>
                <a:gd name="T2" fmla="*/ 788 w 3153"/>
                <a:gd name="T3" fmla="*/ 0 h 2031"/>
                <a:gd name="T4" fmla="*/ 2918 w 3153"/>
                <a:gd name="T5" fmla="*/ 1882 h 2031"/>
                <a:gd name="T6" fmla="*/ 2403 w 3153"/>
                <a:gd name="T7" fmla="*/ 1493 h 2031"/>
                <a:gd name="T8" fmla="*/ 2244 w 3153"/>
                <a:gd name="T9" fmla="*/ 1424 h 2031"/>
                <a:gd name="T10" fmla="*/ 2391 w 3153"/>
                <a:gd name="T11" fmla="*/ 1458 h 2031"/>
                <a:gd name="T12" fmla="*/ 1437 w 3153"/>
                <a:gd name="T13" fmla="*/ 1486 h 2031"/>
                <a:gd name="T14" fmla="*/ 1460 w 3153"/>
                <a:gd name="T15" fmla="*/ 1427 h 2031"/>
                <a:gd name="T16" fmla="*/ 1588 w 3153"/>
                <a:gd name="T17" fmla="*/ 1440 h 2031"/>
                <a:gd name="T18" fmla="*/ 1563 w 3153"/>
                <a:gd name="T19" fmla="*/ 1636 h 2031"/>
                <a:gd name="T20" fmla="*/ 1421 w 3153"/>
                <a:gd name="T21" fmla="*/ 1612 h 2031"/>
                <a:gd name="T22" fmla="*/ 1170 w 3153"/>
                <a:gd name="T23" fmla="*/ 1604 h 2031"/>
                <a:gd name="T24" fmla="*/ 1340 w 3153"/>
                <a:gd name="T25" fmla="*/ 1589 h 2031"/>
                <a:gd name="T26" fmla="*/ 1175 w 3153"/>
                <a:gd name="T27" fmla="*/ 1631 h 2031"/>
                <a:gd name="T28" fmla="*/ 1228 w 3153"/>
                <a:gd name="T29" fmla="*/ 1433 h 2031"/>
                <a:gd name="T30" fmla="*/ 1366 w 3153"/>
                <a:gd name="T31" fmla="*/ 1441 h 2031"/>
                <a:gd name="T32" fmla="*/ 916 w 3153"/>
                <a:gd name="T33" fmla="*/ 1607 h 2031"/>
                <a:gd name="T34" fmla="*/ 1099 w 3153"/>
                <a:gd name="T35" fmla="*/ 1564 h 2031"/>
                <a:gd name="T36" fmla="*/ 911 w 3153"/>
                <a:gd name="T37" fmla="*/ 1624 h 2031"/>
                <a:gd name="T38" fmla="*/ 832 w 3153"/>
                <a:gd name="T39" fmla="*/ 1503 h 2031"/>
                <a:gd name="T40" fmla="*/ 922 w 3153"/>
                <a:gd name="T41" fmla="*/ 1437 h 2031"/>
                <a:gd name="T42" fmla="*/ 999 w 3153"/>
                <a:gd name="T43" fmla="*/ 1440 h 2031"/>
                <a:gd name="T44" fmla="*/ 1143 w 3153"/>
                <a:gd name="T45" fmla="*/ 1436 h 2031"/>
                <a:gd name="T46" fmla="*/ 1113 w 3153"/>
                <a:gd name="T47" fmla="*/ 1496 h 2031"/>
                <a:gd name="T48" fmla="*/ 692 w 3153"/>
                <a:gd name="T49" fmla="*/ 1804 h 2031"/>
                <a:gd name="T50" fmla="*/ 574 w 3153"/>
                <a:gd name="T51" fmla="*/ 1739 h 2031"/>
                <a:gd name="T52" fmla="*/ 656 w 3153"/>
                <a:gd name="T53" fmla="*/ 1687 h 2031"/>
                <a:gd name="T54" fmla="*/ 823 w 3153"/>
                <a:gd name="T55" fmla="*/ 1619 h 2031"/>
                <a:gd name="T56" fmla="*/ 669 w 3153"/>
                <a:gd name="T57" fmla="*/ 1638 h 2031"/>
                <a:gd name="T58" fmla="*/ 713 w 3153"/>
                <a:gd name="T59" fmla="*/ 1551 h 2031"/>
                <a:gd name="T60" fmla="*/ 828 w 3153"/>
                <a:gd name="T61" fmla="*/ 1613 h 2031"/>
                <a:gd name="T62" fmla="*/ 1570 w 3153"/>
                <a:gd name="T63" fmla="*/ 1798 h 2031"/>
                <a:gd name="T64" fmla="*/ 850 w 3153"/>
                <a:gd name="T65" fmla="*/ 1803 h 2031"/>
                <a:gd name="T66" fmla="*/ 882 w 3153"/>
                <a:gd name="T67" fmla="*/ 1698 h 2031"/>
                <a:gd name="T68" fmla="*/ 1563 w 3153"/>
                <a:gd name="T69" fmla="*/ 1687 h 2031"/>
                <a:gd name="T70" fmla="*/ 1670 w 3153"/>
                <a:gd name="T71" fmla="*/ 1489 h 2031"/>
                <a:gd name="T72" fmla="*/ 1693 w 3153"/>
                <a:gd name="T73" fmla="*/ 1424 h 2031"/>
                <a:gd name="T74" fmla="*/ 1793 w 3153"/>
                <a:gd name="T75" fmla="*/ 1500 h 2031"/>
                <a:gd name="T76" fmla="*/ 1675 w 3153"/>
                <a:gd name="T77" fmla="*/ 1612 h 2031"/>
                <a:gd name="T78" fmla="*/ 1843 w 3153"/>
                <a:gd name="T79" fmla="*/ 1621 h 2031"/>
                <a:gd name="T80" fmla="*/ 1804 w 3153"/>
                <a:gd name="T81" fmla="*/ 1637 h 2031"/>
                <a:gd name="T82" fmla="*/ 1866 w 3153"/>
                <a:gd name="T83" fmla="*/ 1793 h 2031"/>
                <a:gd name="T84" fmla="*/ 1690 w 3153"/>
                <a:gd name="T85" fmla="*/ 1778 h 2031"/>
                <a:gd name="T86" fmla="*/ 1686 w 3153"/>
                <a:gd name="T87" fmla="*/ 1702 h 2031"/>
                <a:gd name="T88" fmla="*/ 1724 w 3153"/>
                <a:gd name="T89" fmla="*/ 1685 h 2031"/>
                <a:gd name="T90" fmla="*/ 1843 w 3153"/>
                <a:gd name="T91" fmla="*/ 1691 h 2031"/>
                <a:gd name="T92" fmla="*/ 2009 w 3153"/>
                <a:gd name="T93" fmla="*/ 1439 h 2031"/>
                <a:gd name="T94" fmla="*/ 2140 w 3153"/>
                <a:gd name="T95" fmla="*/ 1428 h 2031"/>
                <a:gd name="T96" fmla="*/ 2161 w 3153"/>
                <a:gd name="T97" fmla="*/ 1499 h 2031"/>
                <a:gd name="T98" fmla="*/ 2064 w 3153"/>
                <a:gd name="T99" fmla="*/ 1588 h 2031"/>
                <a:gd name="T100" fmla="*/ 2218 w 3153"/>
                <a:gd name="T101" fmla="*/ 1565 h 2031"/>
                <a:gd name="T102" fmla="*/ 2225 w 3153"/>
                <a:gd name="T103" fmla="*/ 1634 h 2031"/>
                <a:gd name="T104" fmla="*/ 2319 w 3153"/>
                <a:gd name="T105" fmla="*/ 1790 h 2031"/>
                <a:gd name="T106" fmla="*/ 2131 w 3153"/>
                <a:gd name="T107" fmla="*/ 1770 h 2031"/>
                <a:gd name="T108" fmla="*/ 2145 w 3153"/>
                <a:gd name="T109" fmla="*/ 1683 h 2031"/>
                <a:gd name="T110" fmla="*/ 2340 w 3153"/>
                <a:gd name="T111" fmla="*/ 1624 h 2031"/>
                <a:gd name="T112" fmla="*/ 2463 w 3153"/>
                <a:gd name="T113" fmla="*/ 1564 h 2031"/>
                <a:gd name="T114" fmla="*/ 2434 w 3153"/>
                <a:gd name="T115" fmla="*/ 1636 h 2031"/>
                <a:gd name="T116" fmla="*/ 2415 w 3153"/>
                <a:gd name="T117" fmla="*/ 1769 h 2031"/>
                <a:gd name="T118" fmla="*/ 2500 w 3153"/>
                <a:gd name="T119" fmla="*/ 1683 h 2031"/>
                <a:gd name="T120" fmla="*/ 2605 w 3153"/>
                <a:gd name="T121" fmla="*/ 1791 h 2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3" h="2031">
                  <a:moveTo>
                    <a:pt x="448" y="830"/>
                  </a:moveTo>
                  <a:cubicBezTo>
                    <a:pt x="368" y="755"/>
                    <a:pt x="368" y="615"/>
                    <a:pt x="448" y="539"/>
                  </a:cubicBezTo>
                  <a:cubicBezTo>
                    <a:pt x="393" y="549"/>
                    <a:pt x="339" y="610"/>
                    <a:pt x="339" y="685"/>
                  </a:cubicBezTo>
                  <a:cubicBezTo>
                    <a:pt x="339" y="759"/>
                    <a:pt x="393" y="820"/>
                    <a:pt x="448" y="830"/>
                  </a:cubicBezTo>
                  <a:close/>
                  <a:moveTo>
                    <a:pt x="2814" y="685"/>
                  </a:moveTo>
                  <a:cubicBezTo>
                    <a:pt x="2815" y="610"/>
                    <a:pt x="2761" y="549"/>
                    <a:pt x="2706" y="539"/>
                  </a:cubicBezTo>
                  <a:cubicBezTo>
                    <a:pt x="2786" y="615"/>
                    <a:pt x="2786" y="755"/>
                    <a:pt x="2706" y="830"/>
                  </a:cubicBezTo>
                  <a:cubicBezTo>
                    <a:pt x="2761" y="820"/>
                    <a:pt x="2815" y="759"/>
                    <a:pt x="2814" y="685"/>
                  </a:cubicBezTo>
                  <a:close/>
                  <a:moveTo>
                    <a:pt x="2804" y="935"/>
                  </a:moveTo>
                  <a:cubicBezTo>
                    <a:pt x="2886" y="904"/>
                    <a:pt x="2970" y="808"/>
                    <a:pt x="2969" y="685"/>
                  </a:cubicBezTo>
                  <a:cubicBezTo>
                    <a:pt x="2970" y="561"/>
                    <a:pt x="2886" y="465"/>
                    <a:pt x="2804" y="434"/>
                  </a:cubicBezTo>
                  <a:cubicBezTo>
                    <a:pt x="2871" y="501"/>
                    <a:pt x="2915" y="591"/>
                    <a:pt x="2914" y="685"/>
                  </a:cubicBezTo>
                  <a:cubicBezTo>
                    <a:pt x="2915" y="778"/>
                    <a:pt x="2871" y="868"/>
                    <a:pt x="2804" y="935"/>
                  </a:cubicBezTo>
                  <a:close/>
                  <a:moveTo>
                    <a:pt x="350" y="935"/>
                  </a:moveTo>
                  <a:cubicBezTo>
                    <a:pt x="282" y="868"/>
                    <a:pt x="239" y="778"/>
                    <a:pt x="239" y="685"/>
                  </a:cubicBezTo>
                  <a:cubicBezTo>
                    <a:pt x="239" y="591"/>
                    <a:pt x="282" y="501"/>
                    <a:pt x="350" y="434"/>
                  </a:cubicBezTo>
                  <a:cubicBezTo>
                    <a:pt x="267" y="465"/>
                    <a:pt x="183" y="561"/>
                    <a:pt x="184" y="685"/>
                  </a:cubicBezTo>
                  <a:cubicBezTo>
                    <a:pt x="183" y="808"/>
                    <a:pt x="267" y="904"/>
                    <a:pt x="350" y="935"/>
                  </a:cubicBezTo>
                  <a:close/>
                  <a:moveTo>
                    <a:pt x="2877" y="1804"/>
                  </a:moveTo>
                  <a:cubicBezTo>
                    <a:pt x="2844" y="1765"/>
                    <a:pt x="2811" y="1726"/>
                    <a:pt x="2778" y="1687"/>
                  </a:cubicBezTo>
                  <a:cubicBezTo>
                    <a:pt x="2705" y="1601"/>
                    <a:pt x="2633" y="1516"/>
                    <a:pt x="2560" y="1430"/>
                  </a:cubicBezTo>
                  <a:cubicBezTo>
                    <a:pt x="2557" y="1426"/>
                    <a:pt x="2553" y="1421"/>
                    <a:pt x="2549" y="1417"/>
                  </a:cubicBezTo>
                  <a:cubicBezTo>
                    <a:pt x="2534" y="1399"/>
                    <a:pt x="2511" y="1389"/>
                    <a:pt x="2489" y="1381"/>
                  </a:cubicBezTo>
                  <a:cubicBezTo>
                    <a:pt x="2466" y="1373"/>
                    <a:pt x="2441" y="1368"/>
                    <a:pt x="2416" y="1367"/>
                  </a:cubicBezTo>
                  <a:cubicBezTo>
                    <a:pt x="2503" y="1344"/>
                    <a:pt x="2567" y="1266"/>
                    <a:pt x="2567" y="1172"/>
                  </a:cubicBezTo>
                  <a:cubicBezTo>
                    <a:pt x="2567" y="202"/>
                    <a:pt x="2567" y="202"/>
                    <a:pt x="2567" y="202"/>
                  </a:cubicBezTo>
                  <a:cubicBezTo>
                    <a:pt x="2567" y="90"/>
                    <a:pt x="2476" y="0"/>
                    <a:pt x="2365" y="0"/>
                  </a:cubicBezTo>
                  <a:cubicBezTo>
                    <a:pt x="788" y="0"/>
                    <a:pt x="788" y="0"/>
                    <a:pt x="788" y="0"/>
                  </a:cubicBezTo>
                  <a:cubicBezTo>
                    <a:pt x="677" y="0"/>
                    <a:pt x="586" y="90"/>
                    <a:pt x="586" y="202"/>
                  </a:cubicBezTo>
                  <a:cubicBezTo>
                    <a:pt x="586" y="1172"/>
                    <a:pt x="586" y="1172"/>
                    <a:pt x="586" y="1172"/>
                  </a:cubicBezTo>
                  <a:cubicBezTo>
                    <a:pt x="586" y="1266"/>
                    <a:pt x="651" y="1345"/>
                    <a:pt x="738" y="1368"/>
                  </a:cubicBezTo>
                  <a:cubicBezTo>
                    <a:pt x="689" y="1370"/>
                    <a:pt x="633" y="1388"/>
                    <a:pt x="600" y="1426"/>
                  </a:cubicBezTo>
                  <a:cubicBezTo>
                    <a:pt x="575" y="1457"/>
                    <a:pt x="549" y="1487"/>
                    <a:pt x="524" y="1518"/>
                  </a:cubicBezTo>
                  <a:cubicBezTo>
                    <a:pt x="446" y="1610"/>
                    <a:pt x="368" y="1703"/>
                    <a:pt x="290" y="1796"/>
                  </a:cubicBezTo>
                  <a:cubicBezTo>
                    <a:pt x="271" y="1819"/>
                    <a:pt x="235" y="1852"/>
                    <a:pt x="235" y="1884"/>
                  </a:cubicBezTo>
                  <a:cubicBezTo>
                    <a:pt x="235" y="1971"/>
                    <a:pt x="235" y="1971"/>
                    <a:pt x="235" y="1971"/>
                  </a:cubicBezTo>
                  <a:cubicBezTo>
                    <a:pt x="236" y="1982"/>
                    <a:pt x="238" y="1993"/>
                    <a:pt x="244" y="2002"/>
                  </a:cubicBezTo>
                  <a:cubicBezTo>
                    <a:pt x="264" y="2030"/>
                    <a:pt x="304" y="2031"/>
                    <a:pt x="336" y="2031"/>
                  </a:cubicBezTo>
                  <a:cubicBezTo>
                    <a:pt x="380" y="2031"/>
                    <a:pt x="2688" y="2031"/>
                    <a:pt x="2758" y="2031"/>
                  </a:cubicBezTo>
                  <a:cubicBezTo>
                    <a:pt x="2792" y="2031"/>
                    <a:pt x="2831" y="2027"/>
                    <a:pt x="2865" y="2020"/>
                  </a:cubicBezTo>
                  <a:cubicBezTo>
                    <a:pt x="2888" y="2016"/>
                    <a:pt x="2915" y="2003"/>
                    <a:pt x="2918" y="1976"/>
                  </a:cubicBezTo>
                  <a:cubicBezTo>
                    <a:pt x="2918" y="1882"/>
                    <a:pt x="2918" y="1882"/>
                    <a:pt x="2918" y="1882"/>
                  </a:cubicBezTo>
                  <a:cubicBezTo>
                    <a:pt x="2921" y="1861"/>
                    <a:pt x="2909" y="1841"/>
                    <a:pt x="2896" y="1826"/>
                  </a:cubicBezTo>
                  <a:cubicBezTo>
                    <a:pt x="2889" y="1818"/>
                    <a:pt x="2883" y="1811"/>
                    <a:pt x="2877" y="1804"/>
                  </a:cubicBezTo>
                  <a:close/>
                  <a:moveTo>
                    <a:pt x="705" y="1159"/>
                  </a:moveTo>
                  <a:cubicBezTo>
                    <a:pt x="705" y="215"/>
                    <a:pt x="705" y="215"/>
                    <a:pt x="705" y="215"/>
                  </a:cubicBezTo>
                  <a:cubicBezTo>
                    <a:pt x="705" y="157"/>
                    <a:pt x="752" y="111"/>
                    <a:pt x="809" y="111"/>
                  </a:cubicBezTo>
                  <a:cubicBezTo>
                    <a:pt x="2344" y="111"/>
                    <a:pt x="2344" y="111"/>
                    <a:pt x="2344" y="111"/>
                  </a:cubicBezTo>
                  <a:cubicBezTo>
                    <a:pt x="2401" y="111"/>
                    <a:pt x="2448" y="157"/>
                    <a:pt x="2448" y="215"/>
                  </a:cubicBezTo>
                  <a:cubicBezTo>
                    <a:pt x="2448" y="1159"/>
                    <a:pt x="2448" y="1159"/>
                    <a:pt x="2448" y="1159"/>
                  </a:cubicBezTo>
                  <a:cubicBezTo>
                    <a:pt x="2448" y="1216"/>
                    <a:pt x="2401" y="1263"/>
                    <a:pt x="2344" y="1263"/>
                  </a:cubicBezTo>
                  <a:cubicBezTo>
                    <a:pt x="809" y="1263"/>
                    <a:pt x="809" y="1263"/>
                    <a:pt x="809" y="1263"/>
                  </a:cubicBezTo>
                  <a:cubicBezTo>
                    <a:pt x="752" y="1263"/>
                    <a:pt x="705" y="1216"/>
                    <a:pt x="705" y="1159"/>
                  </a:cubicBezTo>
                  <a:close/>
                  <a:moveTo>
                    <a:pt x="2407" y="1487"/>
                  </a:moveTo>
                  <a:cubicBezTo>
                    <a:pt x="2407" y="1489"/>
                    <a:pt x="2406" y="1491"/>
                    <a:pt x="2404" y="1493"/>
                  </a:cubicBezTo>
                  <a:cubicBezTo>
                    <a:pt x="2404" y="1493"/>
                    <a:pt x="2403" y="1493"/>
                    <a:pt x="2403" y="1493"/>
                  </a:cubicBezTo>
                  <a:cubicBezTo>
                    <a:pt x="2403" y="1493"/>
                    <a:pt x="2403" y="1493"/>
                    <a:pt x="2403" y="1493"/>
                  </a:cubicBezTo>
                  <a:cubicBezTo>
                    <a:pt x="2403" y="1494"/>
                    <a:pt x="2403" y="1494"/>
                    <a:pt x="2402" y="1494"/>
                  </a:cubicBezTo>
                  <a:cubicBezTo>
                    <a:pt x="2402" y="1494"/>
                    <a:pt x="2402" y="1494"/>
                    <a:pt x="2401" y="1495"/>
                  </a:cubicBezTo>
                  <a:cubicBezTo>
                    <a:pt x="2401" y="1495"/>
                    <a:pt x="2400" y="1495"/>
                    <a:pt x="2400" y="1496"/>
                  </a:cubicBezTo>
                  <a:cubicBezTo>
                    <a:pt x="2399" y="1496"/>
                    <a:pt x="2399" y="1496"/>
                    <a:pt x="2398" y="1496"/>
                  </a:cubicBezTo>
                  <a:cubicBezTo>
                    <a:pt x="2388" y="1501"/>
                    <a:pt x="2374" y="1500"/>
                    <a:pt x="2362" y="1500"/>
                  </a:cubicBezTo>
                  <a:cubicBezTo>
                    <a:pt x="2304" y="1500"/>
                    <a:pt x="2304" y="1500"/>
                    <a:pt x="2304" y="1500"/>
                  </a:cubicBezTo>
                  <a:cubicBezTo>
                    <a:pt x="2293" y="1500"/>
                    <a:pt x="2281" y="1498"/>
                    <a:pt x="2271" y="1493"/>
                  </a:cubicBezTo>
                  <a:cubicBezTo>
                    <a:pt x="2267" y="1491"/>
                    <a:pt x="2263" y="1489"/>
                    <a:pt x="2260" y="1487"/>
                  </a:cubicBezTo>
                  <a:cubicBezTo>
                    <a:pt x="2257" y="1484"/>
                    <a:pt x="2254" y="1482"/>
                    <a:pt x="2252" y="1479"/>
                  </a:cubicBezTo>
                  <a:cubicBezTo>
                    <a:pt x="2250" y="1474"/>
                    <a:pt x="2250" y="1474"/>
                    <a:pt x="2250" y="1474"/>
                  </a:cubicBezTo>
                  <a:cubicBezTo>
                    <a:pt x="2244" y="1463"/>
                    <a:pt x="2236" y="1453"/>
                    <a:pt x="2231" y="1441"/>
                  </a:cubicBezTo>
                  <a:cubicBezTo>
                    <a:pt x="2227" y="1433"/>
                    <a:pt x="2231" y="1429"/>
                    <a:pt x="2238" y="1426"/>
                  </a:cubicBezTo>
                  <a:cubicBezTo>
                    <a:pt x="2240" y="1425"/>
                    <a:pt x="2242" y="1424"/>
                    <a:pt x="2244" y="1424"/>
                  </a:cubicBezTo>
                  <a:cubicBezTo>
                    <a:pt x="2248" y="1423"/>
                    <a:pt x="2253" y="1422"/>
                    <a:pt x="2258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66" y="1422"/>
                    <a:pt x="2266" y="1422"/>
                    <a:pt x="2266" y="1422"/>
                  </a:cubicBezTo>
                  <a:cubicBezTo>
                    <a:pt x="2282" y="1422"/>
                    <a:pt x="2297" y="1422"/>
                    <a:pt x="2312" y="1422"/>
                  </a:cubicBezTo>
                  <a:cubicBezTo>
                    <a:pt x="2313" y="1422"/>
                    <a:pt x="2313" y="1422"/>
                    <a:pt x="2313" y="1422"/>
                  </a:cubicBezTo>
                  <a:cubicBezTo>
                    <a:pt x="2328" y="1422"/>
                    <a:pt x="2328" y="1422"/>
                    <a:pt x="2328" y="1422"/>
                  </a:cubicBezTo>
                  <a:cubicBezTo>
                    <a:pt x="2333" y="1422"/>
                    <a:pt x="2339" y="1422"/>
                    <a:pt x="2344" y="1423"/>
                  </a:cubicBezTo>
                  <a:cubicBezTo>
                    <a:pt x="2347" y="1424"/>
                    <a:pt x="2351" y="1425"/>
                    <a:pt x="2354" y="1426"/>
                  </a:cubicBezTo>
                  <a:cubicBezTo>
                    <a:pt x="2355" y="1426"/>
                    <a:pt x="2355" y="1426"/>
                    <a:pt x="2356" y="1426"/>
                  </a:cubicBezTo>
                  <a:cubicBezTo>
                    <a:pt x="2356" y="1427"/>
                    <a:pt x="2356" y="1427"/>
                    <a:pt x="2357" y="1427"/>
                  </a:cubicBezTo>
                  <a:cubicBezTo>
                    <a:pt x="2357" y="1427"/>
                    <a:pt x="2358" y="1427"/>
                    <a:pt x="2358" y="1427"/>
                  </a:cubicBezTo>
                  <a:cubicBezTo>
                    <a:pt x="2363" y="1429"/>
                    <a:pt x="2367" y="1431"/>
                    <a:pt x="2371" y="1433"/>
                  </a:cubicBezTo>
                  <a:cubicBezTo>
                    <a:pt x="2374" y="1436"/>
                    <a:pt x="2377" y="1438"/>
                    <a:pt x="2379" y="1441"/>
                  </a:cubicBezTo>
                  <a:cubicBezTo>
                    <a:pt x="2391" y="1458"/>
                    <a:pt x="2391" y="1458"/>
                    <a:pt x="2391" y="1458"/>
                  </a:cubicBezTo>
                  <a:cubicBezTo>
                    <a:pt x="2394" y="1463"/>
                    <a:pt x="2401" y="1471"/>
                    <a:pt x="2404" y="1478"/>
                  </a:cubicBezTo>
                  <a:cubicBezTo>
                    <a:pt x="2404" y="1478"/>
                    <a:pt x="2404" y="1478"/>
                    <a:pt x="2404" y="1478"/>
                  </a:cubicBezTo>
                  <a:cubicBezTo>
                    <a:pt x="2406" y="1481"/>
                    <a:pt x="2407" y="1484"/>
                    <a:pt x="2407" y="1487"/>
                  </a:cubicBezTo>
                  <a:close/>
                  <a:moveTo>
                    <a:pt x="1589" y="1480"/>
                  </a:moveTo>
                  <a:cubicBezTo>
                    <a:pt x="1589" y="1483"/>
                    <a:pt x="1588" y="1485"/>
                    <a:pt x="1587" y="1487"/>
                  </a:cubicBezTo>
                  <a:cubicBezTo>
                    <a:pt x="1576" y="1507"/>
                    <a:pt x="1525" y="1502"/>
                    <a:pt x="1507" y="1502"/>
                  </a:cubicBezTo>
                  <a:cubicBezTo>
                    <a:pt x="1496" y="1502"/>
                    <a:pt x="1485" y="1502"/>
                    <a:pt x="1474" y="1502"/>
                  </a:cubicBezTo>
                  <a:cubicBezTo>
                    <a:pt x="1464" y="1502"/>
                    <a:pt x="1451" y="1500"/>
                    <a:pt x="1442" y="1493"/>
                  </a:cubicBezTo>
                  <a:cubicBezTo>
                    <a:pt x="1442" y="1493"/>
                    <a:pt x="1441" y="1492"/>
                    <a:pt x="1441" y="1492"/>
                  </a:cubicBezTo>
                  <a:cubicBezTo>
                    <a:pt x="1441" y="1492"/>
                    <a:pt x="1440" y="1491"/>
                    <a:pt x="1440" y="1491"/>
                  </a:cubicBezTo>
                  <a:cubicBezTo>
                    <a:pt x="1439" y="1490"/>
                    <a:pt x="1439" y="1490"/>
                    <a:pt x="1439" y="1489"/>
                  </a:cubicBezTo>
                  <a:cubicBezTo>
                    <a:pt x="1439" y="1489"/>
                    <a:pt x="1439" y="1489"/>
                    <a:pt x="1438" y="1489"/>
                  </a:cubicBezTo>
                  <a:cubicBezTo>
                    <a:pt x="1438" y="1489"/>
                    <a:pt x="1438" y="1489"/>
                    <a:pt x="1438" y="1489"/>
                  </a:cubicBezTo>
                  <a:cubicBezTo>
                    <a:pt x="1438" y="1488"/>
                    <a:pt x="1437" y="1487"/>
                    <a:pt x="1437" y="1486"/>
                  </a:cubicBezTo>
                  <a:cubicBezTo>
                    <a:pt x="1436" y="1484"/>
                    <a:pt x="1436" y="1483"/>
                    <a:pt x="1436" y="1481"/>
                  </a:cubicBezTo>
                  <a:cubicBezTo>
                    <a:pt x="1436" y="1479"/>
                    <a:pt x="1436" y="1479"/>
                    <a:pt x="1436" y="1479"/>
                  </a:cubicBezTo>
                  <a:cubicBezTo>
                    <a:pt x="1437" y="1477"/>
                    <a:pt x="1437" y="1474"/>
                    <a:pt x="1437" y="1472"/>
                  </a:cubicBezTo>
                  <a:cubicBezTo>
                    <a:pt x="1437" y="1471"/>
                    <a:pt x="1437" y="1471"/>
                    <a:pt x="1437" y="1471"/>
                  </a:cubicBezTo>
                  <a:cubicBezTo>
                    <a:pt x="1438" y="1463"/>
                    <a:pt x="1438" y="1454"/>
                    <a:pt x="1440" y="1446"/>
                  </a:cubicBezTo>
                  <a:cubicBezTo>
                    <a:pt x="1440" y="1443"/>
                    <a:pt x="1440" y="1443"/>
                    <a:pt x="1440" y="1443"/>
                  </a:cubicBezTo>
                  <a:cubicBezTo>
                    <a:pt x="1441" y="1441"/>
                    <a:pt x="1442" y="1438"/>
                    <a:pt x="1444" y="1436"/>
                  </a:cubicBezTo>
                  <a:cubicBezTo>
                    <a:pt x="1446" y="1434"/>
                    <a:pt x="1448" y="1433"/>
                    <a:pt x="1450" y="1431"/>
                  </a:cubicBezTo>
                  <a:cubicBezTo>
                    <a:pt x="1450" y="1431"/>
                    <a:pt x="1450" y="1431"/>
                    <a:pt x="1450" y="1431"/>
                  </a:cubicBezTo>
                  <a:cubicBezTo>
                    <a:pt x="1451" y="1431"/>
                    <a:pt x="1451" y="1430"/>
                    <a:pt x="1452" y="1430"/>
                  </a:cubicBezTo>
                  <a:cubicBezTo>
                    <a:pt x="1452" y="1430"/>
                    <a:pt x="1453" y="1430"/>
                    <a:pt x="1453" y="1429"/>
                  </a:cubicBezTo>
                  <a:cubicBezTo>
                    <a:pt x="1453" y="1429"/>
                    <a:pt x="1454" y="1429"/>
                    <a:pt x="1454" y="1429"/>
                  </a:cubicBezTo>
                  <a:cubicBezTo>
                    <a:pt x="1455" y="1428"/>
                    <a:pt x="1457" y="1428"/>
                    <a:pt x="1458" y="1427"/>
                  </a:cubicBezTo>
                  <a:cubicBezTo>
                    <a:pt x="1459" y="1427"/>
                    <a:pt x="1459" y="1427"/>
                    <a:pt x="1460" y="1427"/>
                  </a:cubicBezTo>
                  <a:cubicBezTo>
                    <a:pt x="1461" y="1426"/>
                    <a:pt x="1463" y="1426"/>
                    <a:pt x="1464" y="1426"/>
                  </a:cubicBezTo>
                  <a:cubicBezTo>
                    <a:pt x="1465" y="1426"/>
                    <a:pt x="1465" y="1425"/>
                    <a:pt x="1466" y="1425"/>
                  </a:cubicBezTo>
                  <a:cubicBezTo>
                    <a:pt x="1466" y="1425"/>
                    <a:pt x="1466" y="1425"/>
                    <a:pt x="1466" y="1425"/>
                  </a:cubicBezTo>
                  <a:cubicBezTo>
                    <a:pt x="1467" y="1425"/>
                    <a:pt x="1468" y="1425"/>
                    <a:pt x="1468" y="1425"/>
                  </a:cubicBezTo>
                  <a:cubicBezTo>
                    <a:pt x="1472" y="1424"/>
                    <a:pt x="1476" y="1424"/>
                    <a:pt x="1480" y="1424"/>
                  </a:cubicBezTo>
                  <a:cubicBezTo>
                    <a:pt x="1483" y="1424"/>
                    <a:pt x="1483" y="1424"/>
                    <a:pt x="1483" y="1424"/>
                  </a:cubicBezTo>
                  <a:cubicBezTo>
                    <a:pt x="1487" y="1424"/>
                    <a:pt x="1492" y="1424"/>
                    <a:pt x="1496" y="1424"/>
                  </a:cubicBezTo>
                  <a:cubicBezTo>
                    <a:pt x="1550" y="1424"/>
                    <a:pt x="1550" y="1424"/>
                    <a:pt x="1550" y="1424"/>
                  </a:cubicBezTo>
                  <a:cubicBezTo>
                    <a:pt x="1551" y="1424"/>
                    <a:pt x="1552" y="1424"/>
                    <a:pt x="1554" y="1424"/>
                  </a:cubicBezTo>
                  <a:cubicBezTo>
                    <a:pt x="1554" y="1424"/>
                    <a:pt x="1555" y="1424"/>
                    <a:pt x="1555" y="1424"/>
                  </a:cubicBezTo>
                  <a:cubicBezTo>
                    <a:pt x="1556" y="1424"/>
                    <a:pt x="1558" y="1424"/>
                    <a:pt x="1559" y="1424"/>
                  </a:cubicBezTo>
                  <a:cubicBezTo>
                    <a:pt x="1570" y="1425"/>
                    <a:pt x="1582" y="1428"/>
                    <a:pt x="1586" y="1438"/>
                  </a:cubicBezTo>
                  <a:cubicBezTo>
                    <a:pt x="1587" y="1438"/>
                    <a:pt x="1587" y="1439"/>
                    <a:pt x="1587" y="1440"/>
                  </a:cubicBezTo>
                  <a:cubicBezTo>
                    <a:pt x="1588" y="1440"/>
                    <a:pt x="1588" y="1440"/>
                    <a:pt x="1588" y="1440"/>
                  </a:cubicBezTo>
                  <a:cubicBezTo>
                    <a:pt x="1591" y="1452"/>
                    <a:pt x="1588" y="1466"/>
                    <a:pt x="1589" y="1478"/>
                  </a:cubicBezTo>
                  <a:lnTo>
                    <a:pt x="1589" y="1480"/>
                  </a:lnTo>
                  <a:close/>
                  <a:moveTo>
                    <a:pt x="1511" y="1543"/>
                  </a:moveTo>
                  <a:cubicBezTo>
                    <a:pt x="1531" y="1543"/>
                    <a:pt x="1577" y="1537"/>
                    <a:pt x="1588" y="1559"/>
                  </a:cubicBezTo>
                  <a:cubicBezTo>
                    <a:pt x="1589" y="1561"/>
                    <a:pt x="1590" y="1563"/>
                    <a:pt x="1590" y="1566"/>
                  </a:cubicBezTo>
                  <a:cubicBezTo>
                    <a:pt x="1590" y="1589"/>
                    <a:pt x="1590" y="1589"/>
                    <a:pt x="1590" y="1589"/>
                  </a:cubicBezTo>
                  <a:cubicBezTo>
                    <a:pt x="1590" y="1595"/>
                    <a:pt x="1590" y="1602"/>
                    <a:pt x="1590" y="1609"/>
                  </a:cubicBezTo>
                  <a:cubicBezTo>
                    <a:pt x="1590" y="1609"/>
                    <a:pt x="1590" y="1609"/>
                    <a:pt x="1590" y="1609"/>
                  </a:cubicBezTo>
                  <a:cubicBezTo>
                    <a:pt x="1590" y="1612"/>
                    <a:pt x="1590" y="1612"/>
                    <a:pt x="1590" y="1612"/>
                  </a:cubicBezTo>
                  <a:cubicBezTo>
                    <a:pt x="1590" y="1615"/>
                    <a:pt x="1589" y="1619"/>
                    <a:pt x="1587" y="1622"/>
                  </a:cubicBezTo>
                  <a:cubicBezTo>
                    <a:pt x="1587" y="1622"/>
                    <a:pt x="1586" y="1623"/>
                    <a:pt x="1586" y="1623"/>
                  </a:cubicBezTo>
                  <a:cubicBezTo>
                    <a:pt x="1585" y="1624"/>
                    <a:pt x="1584" y="1625"/>
                    <a:pt x="1583" y="1626"/>
                  </a:cubicBezTo>
                  <a:cubicBezTo>
                    <a:pt x="1583" y="1626"/>
                    <a:pt x="1583" y="1626"/>
                    <a:pt x="1583" y="1626"/>
                  </a:cubicBezTo>
                  <a:cubicBezTo>
                    <a:pt x="1578" y="1631"/>
                    <a:pt x="1571" y="1634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3" y="1636"/>
                    <a:pt x="1563" y="1636"/>
                    <a:pt x="1563" y="1636"/>
                  </a:cubicBezTo>
                  <a:cubicBezTo>
                    <a:pt x="1560" y="1637"/>
                    <a:pt x="1558" y="1637"/>
                    <a:pt x="1556" y="1637"/>
                  </a:cubicBezTo>
                  <a:cubicBezTo>
                    <a:pt x="1555" y="1637"/>
                    <a:pt x="1554" y="1637"/>
                    <a:pt x="1554" y="1638"/>
                  </a:cubicBezTo>
                  <a:cubicBezTo>
                    <a:pt x="1551" y="1638"/>
                    <a:pt x="1548" y="1638"/>
                    <a:pt x="1546" y="1638"/>
                  </a:cubicBezTo>
                  <a:cubicBezTo>
                    <a:pt x="1546" y="1638"/>
                    <a:pt x="1546" y="1638"/>
                    <a:pt x="1546" y="1638"/>
                  </a:cubicBezTo>
                  <a:cubicBezTo>
                    <a:pt x="1463" y="1638"/>
                    <a:pt x="1463" y="1638"/>
                    <a:pt x="1463" y="1638"/>
                  </a:cubicBezTo>
                  <a:cubicBezTo>
                    <a:pt x="1453" y="1638"/>
                    <a:pt x="1441" y="1636"/>
                    <a:pt x="1432" y="1631"/>
                  </a:cubicBezTo>
                  <a:cubicBezTo>
                    <a:pt x="1432" y="1631"/>
                    <a:pt x="1432" y="1631"/>
                    <a:pt x="1432" y="1631"/>
                  </a:cubicBezTo>
                  <a:cubicBezTo>
                    <a:pt x="1432" y="1631"/>
                    <a:pt x="1432" y="1630"/>
                    <a:pt x="1432" y="1630"/>
                  </a:cubicBezTo>
                  <a:cubicBezTo>
                    <a:pt x="1431" y="1629"/>
                    <a:pt x="1429" y="1628"/>
                    <a:pt x="1427" y="1627"/>
                  </a:cubicBezTo>
                  <a:cubicBezTo>
                    <a:pt x="1426" y="1626"/>
                    <a:pt x="1425" y="1624"/>
                    <a:pt x="1424" y="1623"/>
                  </a:cubicBezTo>
                  <a:cubicBezTo>
                    <a:pt x="1424" y="1623"/>
                    <a:pt x="1424" y="1623"/>
                    <a:pt x="1424" y="1622"/>
                  </a:cubicBezTo>
                  <a:cubicBezTo>
                    <a:pt x="1422" y="1619"/>
                    <a:pt x="1421" y="1616"/>
                    <a:pt x="1421" y="1612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2" y="1606"/>
                    <a:pt x="1422" y="1606"/>
                    <a:pt x="1422" y="1606"/>
                  </a:cubicBezTo>
                  <a:cubicBezTo>
                    <a:pt x="1424" y="1593"/>
                    <a:pt x="1425" y="1580"/>
                    <a:pt x="1427" y="1567"/>
                  </a:cubicBezTo>
                  <a:cubicBezTo>
                    <a:pt x="1427" y="1566"/>
                    <a:pt x="1427" y="1566"/>
                    <a:pt x="1427" y="1566"/>
                  </a:cubicBezTo>
                  <a:cubicBezTo>
                    <a:pt x="1427" y="1566"/>
                    <a:pt x="1427" y="1566"/>
                    <a:pt x="1427" y="1565"/>
                  </a:cubicBezTo>
                  <a:cubicBezTo>
                    <a:pt x="1432" y="1536"/>
                    <a:pt x="1490" y="1543"/>
                    <a:pt x="1511" y="1543"/>
                  </a:cubicBezTo>
                  <a:close/>
                  <a:moveTo>
                    <a:pt x="1175" y="1631"/>
                  </a:moveTo>
                  <a:cubicBezTo>
                    <a:pt x="1173" y="1630"/>
                    <a:pt x="1172" y="1629"/>
                    <a:pt x="1170" y="1627"/>
                  </a:cubicBezTo>
                  <a:cubicBezTo>
                    <a:pt x="1169" y="1626"/>
                    <a:pt x="1169" y="1625"/>
                    <a:pt x="1168" y="1624"/>
                  </a:cubicBezTo>
                  <a:cubicBezTo>
                    <a:pt x="1168" y="1623"/>
                    <a:pt x="1168" y="1623"/>
                    <a:pt x="1168" y="1623"/>
                  </a:cubicBezTo>
                  <a:cubicBezTo>
                    <a:pt x="1166" y="1620"/>
                    <a:pt x="1166" y="1616"/>
                    <a:pt x="1167" y="1613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7"/>
                    <a:pt x="1169" y="1607"/>
                    <a:pt x="1169" y="1607"/>
                  </a:cubicBezTo>
                  <a:cubicBezTo>
                    <a:pt x="1169" y="1606"/>
                    <a:pt x="1169" y="1605"/>
                    <a:pt x="1170" y="1604"/>
                  </a:cubicBezTo>
                  <a:cubicBezTo>
                    <a:pt x="1181" y="1567"/>
                    <a:pt x="1181" y="1567"/>
                    <a:pt x="1181" y="1567"/>
                  </a:cubicBezTo>
                  <a:cubicBezTo>
                    <a:pt x="1181" y="1566"/>
                    <a:pt x="1181" y="1566"/>
                    <a:pt x="1182" y="1565"/>
                  </a:cubicBezTo>
                  <a:cubicBezTo>
                    <a:pt x="1193" y="1537"/>
                    <a:pt x="1244" y="1543"/>
                    <a:pt x="1268" y="1543"/>
                  </a:cubicBezTo>
                  <a:cubicBezTo>
                    <a:pt x="1278" y="1543"/>
                    <a:pt x="1297" y="1542"/>
                    <a:pt x="1314" y="1543"/>
                  </a:cubicBezTo>
                  <a:cubicBezTo>
                    <a:pt x="1317" y="1544"/>
                    <a:pt x="1320" y="1544"/>
                    <a:pt x="1323" y="1545"/>
                  </a:cubicBezTo>
                  <a:cubicBezTo>
                    <a:pt x="1323" y="1545"/>
                    <a:pt x="1323" y="1545"/>
                    <a:pt x="1324" y="1545"/>
                  </a:cubicBezTo>
                  <a:cubicBezTo>
                    <a:pt x="1332" y="1547"/>
                    <a:pt x="1339" y="1551"/>
                    <a:pt x="1342" y="1556"/>
                  </a:cubicBezTo>
                  <a:cubicBezTo>
                    <a:pt x="1342" y="1557"/>
                    <a:pt x="1342" y="1557"/>
                    <a:pt x="1343" y="1557"/>
                  </a:cubicBezTo>
                  <a:cubicBezTo>
                    <a:pt x="1343" y="1558"/>
                    <a:pt x="1343" y="1558"/>
                    <a:pt x="1343" y="1558"/>
                  </a:cubicBezTo>
                  <a:cubicBezTo>
                    <a:pt x="1343" y="1558"/>
                    <a:pt x="1343" y="1559"/>
                    <a:pt x="1343" y="1559"/>
                  </a:cubicBezTo>
                  <a:cubicBezTo>
                    <a:pt x="1344" y="1561"/>
                    <a:pt x="1345" y="1564"/>
                    <a:pt x="1344" y="1567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4" y="1569"/>
                    <a:pt x="1344" y="1569"/>
                    <a:pt x="1344" y="1569"/>
                  </a:cubicBezTo>
                  <a:cubicBezTo>
                    <a:pt x="1343" y="1576"/>
                    <a:pt x="1341" y="1583"/>
                    <a:pt x="1340" y="1589"/>
                  </a:cubicBezTo>
                  <a:cubicBezTo>
                    <a:pt x="1336" y="1612"/>
                    <a:pt x="1336" y="1612"/>
                    <a:pt x="1336" y="1612"/>
                  </a:cubicBezTo>
                  <a:cubicBezTo>
                    <a:pt x="1336" y="1616"/>
                    <a:pt x="1334" y="1619"/>
                    <a:pt x="1331" y="1622"/>
                  </a:cubicBezTo>
                  <a:cubicBezTo>
                    <a:pt x="1331" y="1623"/>
                    <a:pt x="1330" y="1623"/>
                    <a:pt x="1330" y="1623"/>
                  </a:cubicBezTo>
                  <a:cubicBezTo>
                    <a:pt x="1330" y="1624"/>
                    <a:pt x="1329" y="1624"/>
                    <a:pt x="1329" y="1624"/>
                  </a:cubicBezTo>
                  <a:cubicBezTo>
                    <a:pt x="1328" y="1625"/>
                    <a:pt x="1327" y="1626"/>
                    <a:pt x="1326" y="1627"/>
                  </a:cubicBezTo>
                  <a:cubicBezTo>
                    <a:pt x="1320" y="1632"/>
                    <a:pt x="1312" y="1635"/>
                    <a:pt x="1305" y="1636"/>
                  </a:cubicBezTo>
                  <a:cubicBezTo>
                    <a:pt x="1305" y="1637"/>
                    <a:pt x="1305" y="1637"/>
                    <a:pt x="1305" y="1637"/>
                  </a:cubicBezTo>
                  <a:cubicBezTo>
                    <a:pt x="1304" y="1637"/>
                    <a:pt x="1304" y="1637"/>
                    <a:pt x="1304" y="1637"/>
                  </a:cubicBezTo>
                  <a:cubicBezTo>
                    <a:pt x="1302" y="1637"/>
                    <a:pt x="1300" y="1638"/>
                    <a:pt x="1297" y="1638"/>
                  </a:cubicBezTo>
                  <a:cubicBezTo>
                    <a:pt x="1297" y="1638"/>
                    <a:pt x="1296" y="1638"/>
                    <a:pt x="1295" y="1638"/>
                  </a:cubicBezTo>
                  <a:cubicBezTo>
                    <a:pt x="1292" y="1638"/>
                    <a:pt x="1290" y="1639"/>
                    <a:pt x="1287" y="1639"/>
                  </a:cubicBezTo>
                  <a:cubicBezTo>
                    <a:pt x="1287" y="1639"/>
                    <a:pt x="1287" y="1639"/>
                    <a:pt x="1287" y="1639"/>
                  </a:cubicBezTo>
                  <a:cubicBezTo>
                    <a:pt x="1204" y="1639"/>
                    <a:pt x="1204" y="1639"/>
                    <a:pt x="1204" y="1639"/>
                  </a:cubicBezTo>
                  <a:cubicBezTo>
                    <a:pt x="1194" y="1639"/>
                    <a:pt x="1183" y="1637"/>
                    <a:pt x="1175" y="1631"/>
                  </a:cubicBezTo>
                  <a:cubicBezTo>
                    <a:pt x="1175" y="1631"/>
                    <a:pt x="1175" y="1631"/>
                    <a:pt x="1175" y="1631"/>
                  </a:cubicBezTo>
                  <a:close/>
                  <a:moveTo>
                    <a:pt x="1278" y="1502"/>
                  </a:moveTo>
                  <a:cubicBezTo>
                    <a:pt x="1266" y="1502"/>
                    <a:pt x="1253" y="1502"/>
                    <a:pt x="1241" y="1502"/>
                  </a:cubicBezTo>
                  <a:cubicBezTo>
                    <a:pt x="1230" y="1502"/>
                    <a:pt x="1213" y="1500"/>
                    <a:pt x="1207" y="1489"/>
                  </a:cubicBezTo>
                  <a:cubicBezTo>
                    <a:pt x="1207" y="1488"/>
                    <a:pt x="1207" y="1487"/>
                    <a:pt x="1207" y="1486"/>
                  </a:cubicBezTo>
                  <a:cubicBezTo>
                    <a:pt x="1206" y="1486"/>
                    <a:pt x="1206" y="1485"/>
                    <a:pt x="1206" y="1484"/>
                  </a:cubicBezTo>
                  <a:cubicBezTo>
                    <a:pt x="1206" y="1483"/>
                    <a:pt x="1207" y="1482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81"/>
                    <a:pt x="1207" y="1481"/>
                    <a:pt x="1207" y="1481"/>
                  </a:cubicBezTo>
                  <a:cubicBezTo>
                    <a:pt x="1207" y="1478"/>
                    <a:pt x="1209" y="1474"/>
                    <a:pt x="1210" y="1472"/>
                  </a:cubicBezTo>
                  <a:cubicBezTo>
                    <a:pt x="1212" y="1463"/>
                    <a:pt x="1214" y="1453"/>
                    <a:pt x="1218" y="1445"/>
                  </a:cubicBezTo>
                  <a:cubicBezTo>
                    <a:pt x="1218" y="1444"/>
                    <a:pt x="1218" y="1444"/>
                    <a:pt x="1218" y="1444"/>
                  </a:cubicBezTo>
                  <a:cubicBezTo>
                    <a:pt x="1219" y="1441"/>
                    <a:pt x="1221" y="1438"/>
                    <a:pt x="1223" y="1436"/>
                  </a:cubicBezTo>
                  <a:cubicBezTo>
                    <a:pt x="1225" y="1435"/>
                    <a:pt x="1226" y="1434"/>
                    <a:pt x="1228" y="1433"/>
                  </a:cubicBezTo>
                  <a:cubicBezTo>
                    <a:pt x="1233" y="1429"/>
                    <a:pt x="1239" y="1427"/>
                    <a:pt x="1245" y="1426"/>
                  </a:cubicBezTo>
                  <a:cubicBezTo>
                    <a:pt x="1246" y="1426"/>
                    <a:pt x="1246" y="1426"/>
                    <a:pt x="1247" y="1426"/>
                  </a:cubicBezTo>
                  <a:cubicBezTo>
                    <a:pt x="1251" y="1425"/>
                    <a:pt x="1257" y="1424"/>
                    <a:pt x="1262" y="1424"/>
                  </a:cubicBezTo>
                  <a:cubicBezTo>
                    <a:pt x="1269" y="1424"/>
                    <a:pt x="1269" y="1424"/>
                    <a:pt x="1269" y="1424"/>
                  </a:cubicBezTo>
                  <a:cubicBezTo>
                    <a:pt x="1271" y="1424"/>
                    <a:pt x="1274" y="1424"/>
                    <a:pt x="1276" y="1424"/>
                  </a:cubicBezTo>
                  <a:cubicBezTo>
                    <a:pt x="1291" y="1424"/>
                    <a:pt x="1307" y="1424"/>
                    <a:pt x="1322" y="1424"/>
                  </a:cubicBezTo>
                  <a:cubicBezTo>
                    <a:pt x="1324" y="1424"/>
                    <a:pt x="1326" y="1424"/>
                    <a:pt x="1329" y="1424"/>
                  </a:cubicBezTo>
                  <a:cubicBezTo>
                    <a:pt x="1331" y="1424"/>
                    <a:pt x="1331" y="1424"/>
                    <a:pt x="1331" y="1424"/>
                  </a:cubicBezTo>
                  <a:cubicBezTo>
                    <a:pt x="1332" y="1424"/>
                    <a:pt x="1332" y="1424"/>
                    <a:pt x="1333" y="1424"/>
                  </a:cubicBezTo>
                  <a:cubicBezTo>
                    <a:pt x="1335" y="1424"/>
                    <a:pt x="1337" y="1424"/>
                    <a:pt x="1339" y="1425"/>
                  </a:cubicBezTo>
                  <a:cubicBezTo>
                    <a:pt x="1339" y="1425"/>
                    <a:pt x="1339" y="1425"/>
                    <a:pt x="1339" y="1425"/>
                  </a:cubicBezTo>
                  <a:cubicBezTo>
                    <a:pt x="1351" y="1426"/>
                    <a:pt x="1364" y="1429"/>
                    <a:pt x="1366" y="1439"/>
                  </a:cubicBezTo>
                  <a:cubicBezTo>
                    <a:pt x="1366" y="1439"/>
                    <a:pt x="1366" y="1440"/>
                    <a:pt x="1366" y="1440"/>
                  </a:cubicBezTo>
                  <a:cubicBezTo>
                    <a:pt x="1366" y="1440"/>
                    <a:pt x="1366" y="1440"/>
                    <a:pt x="1366" y="1441"/>
                  </a:cubicBezTo>
                  <a:cubicBezTo>
                    <a:pt x="1367" y="1452"/>
                    <a:pt x="1362" y="1467"/>
                    <a:pt x="1360" y="1478"/>
                  </a:cubicBezTo>
                  <a:cubicBezTo>
                    <a:pt x="1360" y="1478"/>
                    <a:pt x="1360" y="1478"/>
                    <a:pt x="1360" y="1478"/>
                  </a:cubicBezTo>
                  <a:cubicBezTo>
                    <a:pt x="1359" y="1481"/>
                    <a:pt x="1359" y="1481"/>
                    <a:pt x="1359" y="1481"/>
                  </a:cubicBezTo>
                  <a:cubicBezTo>
                    <a:pt x="1359" y="1483"/>
                    <a:pt x="1358" y="1485"/>
                    <a:pt x="1356" y="1487"/>
                  </a:cubicBezTo>
                  <a:cubicBezTo>
                    <a:pt x="1356" y="1488"/>
                    <a:pt x="1355" y="1488"/>
                    <a:pt x="1355" y="1489"/>
                  </a:cubicBezTo>
                  <a:cubicBezTo>
                    <a:pt x="1355" y="1489"/>
                    <a:pt x="1355" y="1489"/>
                    <a:pt x="1355" y="1489"/>
                  </a:cubicBezTo>
                  <a:cubicBezTo>
                    <a:pt x="1355" y="1489"/>
                    <a:pt x="1355" y="1489"/>
                    <a:pt x="1354" y="1489"/>
                  </a:cubicBezTo>
                  <a:cubicBezTo>
                    <a:pt x="1339" y="1507"/>
                    <a:pt x="1298" y="1502"/>
                    <a:pt x="1278" y="1502"/>
                  </a:cubicBezTo>
                  <a:close/>
                  <a:moveTo>
                    <a:pt x="911" y="1620"/>
                  </a:moveTo>
                  <a:cubicBezTo>
                    <a:pt x="911" y="1619"/>
                    <a:pt x="911" y="1618"/>
                    <a:pt x="911" y="1618"/>
                  </a:cubicBezTo>
                  <a:cubicBezTo>
                    <a:pt x="912" y="1616"/>
                    <a:pt x="912" y="1615"/>
                    <a:pt x="913" y="1614"/>
                  </a:cubicBezTo>
                  <a:cubicBezTo>
                    <a:pt x="913" y="1614"/>
                    <a:pt x="913" y="1614"/>
                    <a:pt x="913" y="1613"/>
                  </a:cubicBezTo>
                  <a:cubicBezTo>
                    <a:pt x="913" y="1612"/>
                    <a:pt x="913" y="1612"/>
                    <a:pt x="913" y="1612"/>
                  </a:cubicBezTo>
                  <a:cubicBezTo>
                    <a:pt x="914" y="1611"/>
                    <a:pt x="915" y="1609"/>
                    <a:pt x="916" y="1607"/>
                  </a:cubicBezTo>
                  <a:cubicBezTo>
                    <a:pt x="922" y="1594"/>
                    <a:pt x="928" y="1582"/>
                    <a:pt x="935" y="1569"/>
                  </a:cubicBezTo>
                  <a:cubicBezTo>
                    <a:pt x="935" y="1569"/>
                    <a:pt x="935" y="1569"/>
                    <a:pt x="935" y="1569"/>
                  </a:cubicBezTo>
                  <a:cubicBezTo>
                    <a:pt x="935" y="1568"/>
                    <a:pt x="935" y="1568"/>
                    <a:pt x="935" y="1568"/>
                  </a:cubicBezTo>
                  <a:cubicBezTo>
                    <a:pt x="936" y="1567"/>
                    <a:pt x="936" y="1566"/>
                    <a:pt x="937" y="1566"/>
                  </a:cubicBezTo>
                  <a:cubicBezTo>
                    <a:pt x="937" y="1565"/>
                    <a:pt x="938" y="1564"/>
                    <a:pt x="938" y="1563"/>
                  </a:cubicBezTo>
                  <a:cubicBezTo>
                    <a:pt x="938" y="1563"/>
                    <a:pt x="938" y="1563"/>
                    <a:pt x="939" y="1563"/>
                  </a:cubicBezTo>
                  <a:cubicBezTo>
                    <a:pt x="956" y="1539"/>
                    <a:pt x="997" y="1544"/>
                    <a:pt x="1023" y="1544"/>
                  </a:cubicBezTo>
                  <a:cubicBezTo>
                    <a:pt x="1023" y="1544"/>
                    <a:pt x="1023" y="1544"/>
                    <a:pt x="1023" y="1544"/>
                  </a:cubicBezTo>
                  <a:cubicBezTo>
                    <a:pt x="1030" y="1544"/>
                    <a:pt x="1049" y="1542"/>
                    <a:pt x="1066" y="1544"/>
                  </a:cubicBezTo>
                  <a:cubicBezTo>
                    <a:pt x="1071" y="1544"/>
                    <a:pt x="1077" y="1544"/>
                    <a:pt x="1081" y="1545"/>
                  </a:cubicBezTo>
                  <a:cubicBezTo>
                    <a:pt x="1084" y="1546"/>
                    <a:pt x="1087" y="1547"/>
                    <a:pt x="1089" y="1548"/>
                  </a:cubicBezTo>
                  <a:cubicBezTo>
                    <a:pt x="1095" y="1551"/>
                    <a:pt x="1099" y="1556"/>
                    <a:pt x="1099" y="1562"/>
                  </a:cubicBezTo>
                  <a:cubicBezTo>
                    <a:pt x="1099" y="1562"/>
                    <a:pt x="1099" y="1562"/>
                    <a:pt x="1099" y="1562"/>
                  </a:cubicBezTo>
                  <a:cubicBezTo>
                    <a:pt x="1099" y="1563"/>
                    <a:pt x="1099" y="1563"/>
                    <a:pt x="1099" y="1564"/>
                  </a:cubicBezTo>
                  <a:cubicBezTo>
                    <a:pt x="1099" y="1565"/>
                    <a:pt x="1099" y="1566"/>
                    <a:pt x="1099" y="1567"/>
                  </a:cubicBezTo>
                  <a:cubicBezTo>
                    <a:pt x="1082" y="1613"/>
                    <a:pt x="1082" y="1613"/>
                    <a:pt x="1082" y="1613"/>
                  </a:cubicBezTo>
                  <a:cubicBezTo>
                    <a:pt x="1081" y="1617"/>
                    <a:pt x="1078" y="1620"/>
                    <a:pt x="1075" y="1623"/>
                  </a:cubicBezTo>
                  <a:cubicBezTo>
                    <a:pt x="1071" y="1626"/>
                    <a:pt x="1067" y="1629"/>
                    <a:pt x="1062" y="1631"/>
                  </a:cubicBezTo>
                  <a:cubicBezTo>
                    <a:pt x="1062" y="1632"/>
                    <a:pt x="1061" y="1632"/>
                    <a:pt x="1061" y="1632"/>
                  </a:cubicBezTo>
                  <a:cubicBezTo>
                    <a:pt x="1054" y="1635"/>
                    <a:pt x="1047" y="1637"/>
                    <a:pt x="1039" y="1639"/>
                  </a:cubicBezTo>
                  <a:cubicBezTo>
                    <a:pt x="1038" y="1639"/>
                    <a:pt x="1038" y="1639"/>
                    <a:pt x="1038" y="1639"/>
                  </a:cubicBezTo>
                  <a:cubicBezTo>
                    <a:pt x="1036" y="1639"/>
                    <a:pt x="1035" y="1639"/>
                    <a:pt x="1034" y="1639"/>
                  </a:cubicBezTo>
                  <a:cubicBezTo>
                    <a:pt x="1020" y="1640"/>
                    <a:pt x="1005" y="1639"/>
                    <a:pt x="990" y="1639"/>
                  </a:cubicBezTo>
                  <a:cubicBezTo>
                    <a:pt x="975" y="1639"/>
                    <a:pt x="960" y="1640"/>
                    <a:pt x="945" y="1640"/>
                  </a:cubicBezTo>
                  <a:cubicBezTo>
                    <a:pt x="935" y="1640"/>
                    <a:pt x="920" y="1638"/>
                    <a:pt x="914" y="1628"/>
                  </a:cubicBezTo>
                  <a:cubicBezTo>
                    <a:pt x="913" y="1628"/>
                    <a:pt x="913" y="1628"/>
                    <a:pt x="913" y="1627"/>
                  </a:cubicBezTo>
                  <a:cubicBezTo>
                    <a:pt x="913" y="1627"/>
                    <a:pt x="912" y="1626"/>
                    <a:pt x="912" y="1626"/>
                  </a:cubicBezTo>
                  <a:cubicBezTo>
                    <a:pt x="912" y="1625"/>
                    <a:pt x="912" y="1624"/>
                    <a:pt x="911" y="1624"/>
                  </a:cubicBezTo>
                  <a:cubicBezTo>
                    <a:pt x="911" y="1624"/>
                    <a:pt x="911" y="1624"/>
                    <a:pt x="911" y="1624"/>
                  </a:cubicBezTo>
                  <a:cubicBezTo>
                    <a:pt x="911" y="1623"/>
                    <a:pt x="911" y="1623"/>
                    <a:pt x="911" y="1623"/>
                  </a:cubicBezTo>
                  <a:cubicBezTo>
                    <a:pt x="911" y="1622"/>
                    <a:pt x="911" y="1621"/>
                    <a:pt x="911" y="1620"/>
                  </a:cubicBezTo>
                  <a:close/>
                  <a:moveTo>
                    <a:pt x="910" y="1465"/>
                  </a:moveTo>
                  <a:cubicBezTo>
                    <a:pt x="910" y="1465"/>
                    <a:pt x="910" y="1465"/>
                    <a:pt x="910" y="1465"/>
                  </a:cubicBezTo>
                  <a:cubicBezTo>
                    <a:pt x="900" y="1482"/>
                    <a:pt x="900" y="1482"/>
                    <a:pt x="900" y="1482"/>
                  </a:cubicBezTo>
                  <a:cubicBezTo>
                    <a:pt x="899" y="1485"/>
                    <a:pt x="896" y="1488"/>
                    <a:pt x="893" y="1490"/>
                  </a:cubicBezTo>
                  <a:cubicBezTo>
                    <a:pt x="889" y="1493"/>
                    <a:pt x="885" y="1495"/>
                    <a:pt x="880" y="1497"/>
                  </a:cubicBezTo>
                  <a:cubicBezTo>
                    <a:pt x="879" y="1497"/>
                    <a:pt x="878" y="1498"/>
                    <a:pt x="876" y="1498"/>
                  </a:cubicBezTo>
                  <a:cubicBezTo>
                    <a:pt x="876" y="1499"/>
                    <a:pt x="875" y="1499"/>
                    <a:pt x="874" y="1499"/>
                  </a:cubicBezTo>
                  <a:cubicBezTo>
                    <a:pt x="874" y="1499"/>
                    <a:pt x="874" y="1499"/>
                    <a:pt x="874" y="1499"/>
                  </a:cubicBezTo>
                  <a:cubicBezTo>
                    <a:pt x="871" y="1500"/>
                    <a:pt x="868" y="1501"/>
                    <a:pt x="865" y="1502"/>
                  </a:cubicBezTo>
                  <a:cubicBezTo>
                    <a:pt x="859" y="1503"/>
                    <a:pt x="854" y="1503"/>
                    <a:pt x="848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32" y="1503"/>
                    <a:pt x="832" y="1503"/>
                    <a:pt x="832" y="1503"/>
                  </a:cubicBezTo>
                  <a:cubicBezTo>
                    <a:pt x="812" y="1503"/>
                    <a:pt x="793" y="1504"/>
                    <a:pt x="774" y="1504"/>
                  </a:cubicBezTo>
                  <a:cubicBezTo>
                    <a:pt x="765" y="1504"/>
                    <a:pt x="747" y="1502"/>
                    <a:pt x="745" y="1491"/>
                  </a:cubicBezTo>
                  <a:cubicBezTo>
                    <a:pt x="745" y="1489"/>
                    <a:pt x="745" y="1488"/>
                    <a:pt x="746" y="1486"/>
                  </a:cubicBezTo>
                  <a:cubicBezTo>
                    <a:pt x="747" y="1482"/>
                    <a:pt x="751" y="1478"/>
                    <a:pt x="753" y="1475"/>
                  </a:cubicBezTo>
                  <a:cubicBezTo>
                    <a:pt x="760" y="1464"/>
                    <a:pt x="766" y="1452"/>
                    <a:pt x="775" y="1443"/>
                  </a:cubicBezTo>
                  <a:cubicBezTo>
                    <a:pt x="775" y="1442"/>
                    <a:pt x="776" y="1442"/>
                    <a:pt x="776" y="1441"/>
                  </a:cubicBezTo>
                  <a:cubicBezTo>
                    <a:pt x="776" y="1441"/>
                    <a:pt x="777" y="1441"/>
                    <a:pt x="777" y="1441"/>
                  </a:cubicBezTo>
                  <a:cubicBezTo>
                    <a:pt x="799" y="1419"/>
                    <a:pt x="845" y="1425"/>
                    <a:pt x="873" y="1425"/>
                  </a:cubicBezTo>
                  <a:cubicBezTo>
                    <a:pt x="886" y="1425"/>
                    <a:pt x="901" y="1423"/>
                    <a:pt x="913" y="1428"/>
                  </a:cubicBezTo>
                  <a:cubicBezTo>
                    <a:pt x="913" y="1428"/>
                    <a:pt x="913" y="1428"/>
                    <a:pt x="913" y="1428"/>
                  </a:cubicBezTo>
                  <a:cubicBezTo>
                    <a:pt x="915" y="1429"/>
                    <a:pt x="916" y="1430"/>
                    <a:pt x="917" y="1430"/>
                  </a:cubicBezTo>
                  <a:cubicBezTo>
                    <a:pt x="917" y="1430"/>
                    <a:pt x="917" y="1431"/>
                    <a:pt x="918" y="1431"/>
                  </a:cubicBezTo>
                  <a:cubicBezTo>
                    <a:pt x="920" y="1432"/>
                    <a:pt x="922" y="1435"/>
                    <a:pt x="922" y="1437"/>
                  </a:cubicBezTo>
                  <a:cubicBezTo>
                    <a:pt x="923" y="1439"/>
                    <a:pt x="923" y="1442"/>
                    <a:pt x="921" y="1444"/>
                  </a:cubicBezTo>
                  <a:cubicBezTo>
                    <a:pt x="920" y="1446"/>
                    <a:pt x="920" y="1446"/>
                    <a:pt x="920" y="1446"/>
                  </a:cubicBezTo>
                  <a:cubicBezTo>
                    <a:pt x="918" y="1452"/>
                    <a:pt x="913" y="1460"/>
                    <a:pt x="910" y="1465"/>
                  </a:cubicBezTo>
                  <a:close/>
                  <a:moveTo>
                    <a:pt x="1095" y="1502"/>
                  </a:moveTo>
                  <a:cubicBezTo>
                    <a:pt x="1093" y="1502"/>
                    <a:pt x="1091" y="1502"/>
                    <a:pt x="1089" y="1502"/>
                  </a:cubicBezTo>
                  <a:cubicBezTo>
                    <a:pt x="1089" y="1502"/>
                    <a:pt x="1089" y="1503"/>
                    <a:pt x="1088" y="1503"/>
                  </a:cubicBezTo>
                  <a:cubicBezTo>
                    <a:pt x="1077" y="1504"/>
                    <a:pt x="1066" y="1503"/>
                    <a:pt x="1054" y="1503"/>
                  </a:cubicBezTo>
                  <a:cubicBezTo>
                    <a:pt x="1007" y="1503"/>
                    <a:pt x="1007" y="1503"/>
                    <a:pt x="1007" y="1503"/>
                  </a:cubicBezTo>
                  <a:cubicBezTo>
                    <a:pt x="997" y="1503"/>
                    <a:pt x="980" y="1501"/>
                    <a:pt x="976" y="1490"/>
                  </a:cubicBezTo>
                  <a:cubicBezTo>
                    <a:pt x="976" y="1489"/>
                    <a:pt x="976" y="1488"/>
                    <a:pt x="976" y="1487"/>
                  </a:cubicBezTo>
                  <a:cubicBezTo>
                    <a:pt x="976" y="1486"/>
                    <a:pt x="976" y="1486"/>
                    <a:pt x="976" y="1485"/>
                  </a:cubicBezTo>
                  <a:cubicBezTo>
                    <a:pt x="977" y="1481"/>
                    <a:pt x="980" y="1477"/>
                    <a:pt x="982" y="1473"/>
                  </a:cubicBezTo>
                  <a:cubicBezTo>
                    <a:pt x="986" y="1463"/>
                    <a:pt x="990" y="1449"/>
                    <a:pt x="998" y="1441"/>
                  </a:cubicBezTo>
                  <a:cubicBezTo>
                    <a:pt x="998" y="1440"/>
                    <a:pt x="999" y="1440"/>
                    <a:pt x="999" y="1440"/>
                  </a:cubicBezTo>
                  <a:cubicBezTo>
                    <a:pt x="1000" y="1439"/>
                    <a:pt x="1000" y="1439"/>
                    <a:pt x="1000" y="1438"/>
                  </a:cubicBezTo>
                  <a:cubicBezTo>
                    <a:pt x="1001" y="1438"/>
                    <a:pt x="1001" y="1438"/>
                    <a:pt x="1001" y="1438"/>
                  </a:cubicBezTo>
                  <a:cubicBezTo>
                    <a:pt x="1002" y="1437"/>
                    <a:pt x="1002" y="1437"/>
                    <a:pt x="1002" y="1437"/>
                  </a:cubicBezTo>
                  <a:cubicBezTo>
                    <a:pt x="1003" y="1436"/>
                    <a:pt x="1003" y="1436"/>
                    <a:pt x="1003" y="1436"/>
                  </a:cubicBezTo>
                  <a:cubicBezTo>
                    <a:pt x="1010" y="1431"/>
                    <a:pt x="1018" y="1428"/>
                    <a:pt x="1027" y="1427"/>
                  </a:cubicBezTo>
                  <a:cubicBezTo>
                    <a:pt x="1027" y="1427"/>
                    <a:pt x="1027" y="1426"/>
                    <a:pt x="1028" y="1426"/>
                  </a:cubicBezTo>
                  <a:cubicBezTo>
                    <a:pt x="1033" y="1425"/>
                    <a:pt x="1038" y="1425"/>
                    <a:pt x="1043" y="1425"/>
                  </a:cubicBezTo>
                  <a:cubicBezTo>
                    <a:pt x="1072" y="1425"/>
                    <a:pt x="1072" y="1425"/>
                    <a:pt x="1072" y="1425"/>
                  </a:cubicBezTo>
                  <a:cubicBezTo>
                    <a:pt x="1081" y="1425"/>
                    <a:pt x="1090" y="1425"/>
                    <a:pt x="1099" y="1425"/>
                  </a:cubicBezTo>
                  <a:cubicBezTo>
                    <a:pt x="1112" y="1425"/>
                    <a:pt x="1130" y="1423"/>
                    <a:pt x="1140" y="1432"/>
                  </a:cubicBezTo>
                  <a:cubicBezTo>
                    <a:pt x="1140" y="1433"/>
                    <a:pt x="1141" y="1433"/>
                    <a:pt x="1141" y="1434"/>
                  </a:cubicBezTo>
                  <a:cubicBezTo>
                    <a:pt x="1142" y="1434"/>
                    <a:pt x="1142" y="1434"/>
                    <a:pt x="1142" y="1434"/>
                  </a:cubicBezTo>
                  <a:cubicBezTo>
                    <a:pt x="1142" y="1434"/>
                    <a:pt x="1142" y="1435"/>
                    <a:pt x="1142" y="1435"/>
                  </a:cubicBezTo>
                  <a:cubicBezTo>
                    <a:pt x="1143" y="1435"/>
                    <a:pt x="1143" y="1436"/>
                    <a:pt x="1143" y="1436"/>
                  </a:cubicBezTo>
                  <a:cubicBezTo>
                    <a:pt x="1144" y="1438"/>
                    <a:pt x="1144" y="1440"/>
                    <a:pt x="1144" y="1442"/>
                  </a:cubicBezTo>
                  <a:cubicBezTo>
                    <a:pt x="1143" y="1452"/>
                    <a:pt x="1135" y="1467"/>
                    <a:pt x="1133" y="1473"/>
                  </a:cubicBezTo>
                  <a:cubicBezTo>
                    <a:pt x="1133" y="1474"/>
                    <a:pt x="1133" y="1474"/>
                    <a:pt x="1133" y="1474"/>
                  </a:cubicBezTo>
                  <a:cubicBezTo>
                    <a:pt x="1132" y="1476"/>
                    <a:pt x="1131" y="1478"/>
                    <a:pt x="1130" y="1480"/>
                  </a:cubicBezTo>
                  <a:cubicBezTo>
                    <a:pt x="1130" y="1481"/>
                    <a:pt x="1130" y="1481"/>
                    <a:pt x="1130" y="1481"/>
                  </a:cubicBezTo>
                  <a:cubicBezTo>
                    <a:pt x="1130" y="1482"/>
                    <a:pt x="1129" y="1483"/>
                    <a:pt x="1129" y="1483"/>
                  </a:cubicBezTo>
                  <a:cubicBezTo>
                    <a:pt x="1129" y="1484"/>
                    <a:pt x="1128" y="1484"/>
                    <a:pt x="1128" y="1485"/>
                  </a:cubicBezTo>
                  <a:cubicBezTo>
                    <a:pt x="1128" y="1485"/>
                    <a:pt x="1127" y="1486"/>
                    <a:pt x="1127" y="1487"/>
                  </a:cubicBezTo>
                  <a:cubicBezTo>
                    <a:pt x="1126" y="1487"/>
                    <a:pt x="1126" y="1487"/>
                    <a:pt x="1126" y="1488"/>
                  </a:cubicBezTo>
                  <a:cubicBezTo>
                    <a:pt x="1125" y="1488"/>
                    <a:pt x="1125" y="1488"/>
                    <a:pt x="1125" y="1488"/>
                  </a:cubicBezTo>
                  <a:cubicBezTo>
                    <a:pt x="1124" y="1489"/>
                    <a:pt x="1124" y="1489"/>
                    <a:pt x="1124" y="1490"/>
                  </a:cubicBezTo>
                  <a:cubicBezTo>
                    <a:pt x="1122" y="1491"/>
                    <a:pt x="1121" y="1492"/>
                    <a:pt x="1119" y="1493"/>
                  </a:cubicBezTo>
                  <a:cubicBezTo>
                    <a:pt x="1117" y="1494"/>
                    <a:pt x="1115" y="1495"/>
                    <a:pt x="1114" y="1496"/>
                  </a:cubicBezTo>
                  <a:cubicBezTo>
                    <a:pt x="1113" y="1496"/>
                    <a:pt x="1113" y="1496"/>
                    <a:pt x="1113" y="1496"/>
                  </a:cubicBezTo>
                  <a:cubicBezTo>
                    <a:pt x="1112" y="1497"/>
                    <a:pt x="1112" y="1497"/>
                    <a:pt x="1112" y="1497"/>
                  </a:cubicBezTo>
                  <a:cubicBezTo>
                    <a:pt x="1106" y="1499"/>
                    <a:pt x="1100" y="1501"/>
                    <a:pt x="1095" y="1502"/>
                  </a:cubicBezTo>
                  <a:close/>
                  <a:moveTo>
                    <a:pt x="773" y="1710"/>
                  </a:moveTo>
                  <a:cubicBezTo>
                    <a:pt x="773" y="1710"/>
                    <a:pt x="773" y="1710"/>
                    <a:pt x="773" y="1710"/>
                  </a:cubicBezTo>
                  <a:cubicBezTo>
                    <a:pt x="771" y="1721"/>
                    <a:pt x="762" y="1732"/>
                    <a:pt x="756" y="1742"/>
                  </a:cubicBezTo>
                  <a:cubicBezTo>
                    <a:pt x="756" y="1742"/>
                    <a:pt x="756" y="1742"/>
                    <a:pt x="756" y="1742"/>
                  </a:cubicBezTo>
                  <a:cubicBezTo>
                    <a:pt x="750" y="1753"/>
                    <a:pt x="744" y="1767"/>
                    <a:pt x="736" y="1777"/>
                  </a:cubicBezTo>
                  <a:cubicBezTo>
                    <a:pt x="735" y="1778"/>
                    <a:pt x="735" y="1779"/>
                    <a:pt x="734" y="1781"/>
                  </a:cubicBezTo>
                  <a:cubicBezTo>
                    <a:pt x="734" y="1781"/>
                    <a:pt x="733" y="1781"/>
                    <a:pt x="733" y="1781"/>
                  </a:cubicBezTo>
                  <a:cubicBezTo>
                    <a:pt x="732" y="1782"/>
                    <a:pt x="731" y="1783"/>
                    <a:pt x="730" y="1784"/>
                  </a:cubicBezTo>
                  <a:cubicBezTo>
                    <a:pt x="729" y="1785"/>
                    <a:pt x="729" y="1785"/>
                    <a:pt x="728" y="1786"/>
                  </a:cubicBezTo>
                  <a:cubicBezTo>
                    <a:pt x="728" y="1786"/>
                    <a:pt x="728" y="1786"/>
                    <a:pt x="728" y="1786"/>
                  </a:cubicBezTo>
                  <a:cubicBezTo>
                    <a:pt x="719" y="1794"/>
                    <a:pt x="708" y="1799"/>
                    <a:pt x="696" y="1802"/>
                  </a:cubicBezTo>
                  <a:cubicBezTo>
                    <a:pt x="695" y="1803"/>
                    <a:pt x="693" y="1803"/>
                    <a:pt x="692" y="1804"/>
                  </a:cubicBezTo>
                  <a:cubicBezTo>
                    <a:pt x="685" y="1805"/>
                    <a:pt x="678" y="1806"/>
                    <a:pt x="671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65" y="1806"/>
                    <a:pt x="665" y="1806"/>
                    <a:pt x="665" y="1806"/>
                  </a:cubicBezTo>
                  <a:cubicBezTo>
                    <a:pt x="636" y="1806"/>
                    <a:pt x="607" y="1807"/>
                    <a:pt x="578" y="1807"/>
                  </a:cubicBezTo>
                  <a:cubicBezTo>
                    <a:pt x="575" y="1807"/>
                    <a:pt x="573" y="1806"/>
                    <a:pt x="571" y="1806"/>
                  </a:cubicBezTo>
                  <a:cubicBezTo>
                    <a:pt x="567" y="1806"/>
                    <a:pt x="563" y="1805"/>
                    <a:pt x="560" y="1804"/>
                  </a:cubicBezTo>
                  <a:cubicBezTo>
                    <a:pt x="555" y="1802"/>
                    <a:pt x="551" y="1800"/>
                    <a:pt x="549" y="1797"/>
                  </a:cubicBezTo>
                  <a:cubicBezTo>
                    <a:pt x="546" y="1794"/>
                    <a:pt x="545" y="1790"/>
                    <a:pt x="545" y="1786"/>
                  </a:cubicBezTo>
                  <a:cubicBezTo>
                    <a:pt x="545" y="1783"/>
                    <a:pt x="546" y="1780"/>
                    <a:pt x="548" y="1777"/>
                  </a:cubicBezTo>
                  <a:cubicBezTo>
                    <a:pt x="548" y="1776"/>
                    <a:pt x="549" y="1776"/>
                    <a:pt x="549" y="1776"/>
                  </a:cubicBezTo>
                  <a:cubicBezTo>
                    <a:pt x="549" y="1775"/>
                    <a:pt x="549" y="1774"/>
                    <a:pt x="550" y="1774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1" y="1772"/>
                    <a:pt x="551" y="1772"/>
                    <a:pt x="551" y="1772"/>
                  </a:cubicBezTo>
                  <a:cubicBezTo>
                    <a:pt x="558" y="1761"/>
                    <a:pt x="566" y="1750"/>
                    <a:pt x="574" y="1739"/>
                  </a:cubicBezTo>
                  <a:cubicBezTo>
                    <a:pt x="579" y="1730"/>
                    <a:pt x="585" y="1720"/>
                    <a:pt x="592" y="1713"/>
                  </a:cubicBezTo>
                  <a:cubicBezTo>
                    <a:pt x="593" y="1712"/>
                    <a:pt x="593" y="1711"/>
                    <a:pt x="594" y="1710"/>
                  </a:cubicBezTo>
                  <a:cubicBezTo>
                    <a:pt x="594" y="1710"/>
                    <a:pt x="595" y="1710"/>
                    <a:pt x="595" y="1710"/>
                  </a:cubicBezTo>
                  <a:cubicBezTo>
                    <a:pt x="596" y="1708"/>
                    <a:pt x="598" y="1707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00" y="1705"/>
                    <a:pt x="600" y="1705"/>
                    <a:pt x="600" y="1705"/>
                  </a:cubicBezTo>
                  <a:cubicBezTo>
                    <a:pt x="610" y="1697"/>
                    <a:pt x="622" y="1692"/>
                    <a:pt x="635" y="1690"/>
                  </a:cubicBezTo>
                  <a:cubicBezTo>
                    <a:pt x="635" y="1690"/>
                    <a:pt x="635" y="1690"/>
                    <a:pt x="635" y="1690"/>
                  </a:cubicBezTo>
                  <a:cubicBezTo>
                    <a:pt x="636" y="1690"/>
                    <a:pt x="636" y="1690"/>
                    <a:pt x="636" y="1690"/>
                  </a:cubicBezTo>
                  <a:cubicBezTo>
                    <a:pt x="638" y="1689"/>
                    <a:pt x="640" y="1689"/>
                    <a:pt x="643" y="1688"/>
                  </a:cubicBezTo>
                  <a:cubicBezTo>
                    <a:pt x="644" y="1688"/>
                    <a:pt x="646" y="1688"/>
                    <a:pt x="647" y="1688"/>
                  </a:cubicBezTo>
                  <a:cubicBezTo>
                    <a:pt x="649" y="1688"/>
                    <a:pt x="650" y="1688"/>
                    <a:pt x="652" y="1688"/>
                  </a:cubicBezTo>
                  <a:cubicBezTo>
                    <a:pt x="653" y="1687"/>
                    <a:pt x="654" y="1687"/>
                    <a:pt x="655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56" y="1687"/>
                    <a:pt x="656" y="1687"/>
                    <a:pt x="656" y="1687"/>
                  </a:cubicBezTo>
                  <a:cubicBezTo>
                    <a:pt x="683" y="1687"/>
                    <a:pt x="709" y="1687"/>
                    <a:pt x="736" y="1687"/>
                  </a:cubicBezTo>
                  <a:cubicBezTo>
                    <a:pt x="736" y="1687"/>
                    <a:pt x="736" y="1687"/>
                    <a:pt x="736" y="1687"/>
                  </a:cubicBezTo>
                  <a:cubicBezTo>
                    <a:pt x="740" y="1687"/>
                    <a:pt x="740" y="1687"/>
                    <a:pt x="740" y="1687"/>
                  </a:cubicBezTo>
                  <a:cubicBezTo>
                    <a:pt x="747" y="1687"/>
                    <a:pt x="753" y="1688"/>
                    <a:pt x="757" y="1689"/>
                  </a:cubicBezTo>
                  <a:cubicBezTo>
                    <a:pt x="759" y="1690"/>
                    <a:pt x="760" y="1690"/>
                    <a:pt x="761" y="1691"/>
                  </a:cubicBezTo>
                  <a:cubicBezTo>
                    <a:pt x="761" y="1691"/>
                    <a:pt x="762" y="1691"/>
                    <a:pt x="763" y="1691"/>
                  </a:cubicBezTo>
                  <a:cubicBezTo>
                    <a:pt x="763" y="1692"/>
                    <a:pt x="763" y="1692"/>
                    <a:pt x="764" y="1692"/>
                  </a:cubicBezTo>
                  <a:cubicBezTo>
                    <a:pt x="771" y="1695"/>
                    <a:pt x="775" y="1701"/>
                    <a:pt x="773" y="1710"/>
                  </a:cubicBezTo>
                  <a:close/>
                  <a:moveTo>
                    <a:pt x="828" y="1613"/>
                  </a:moveTo>
                  <a:cubicBezTo>
                    <a:pt x="827" y="1614"/>
                    <a:pt x="827" y="1614"/>
                    <a:pt x="827" y="1614"/>
                  </a:cubicBezTo>
                  <a:cubicBezTo>
                    <a:pt x="827" y="1614"/>
                    <a:pt x="827" y="1614"/>
                    <a:pt x="827" y="1614"/>
                  </a:cubicBezTo>
                  <a:cubicBezTo>
                    <a:pt x="826" y="1616"/>
                    <a:pt x="825" y="1617"/>
                    <a:pt x="824" y="1619"/>
                  </a:cubicBezTo>
                  <a:cubicBezTo>
                    <a:pt x="824" y="1619"/>
                    <a:pt x="824" y="1619"/>
                    <a:pt x="823" y="1619"/>
                  </a:cubicBezTo>
                  <a:cubicBezTo>
                    <a:pt x="817" y="1627"/>
                    <a:pt x="807" y="1632"/>
                    <a:pt x="797" y="1635"/>
                  </a:cubicBezTo>
                  <a:cubicBezTo>
                    <a:pt x="797" y="1635"/>
                    <a:pt x="797" y="1635"/>
                    <a:pt x="797" y="1635"/>
                  </a:cubicBezTo>
                  <a:cubicBezTo>
                    <a:pt x="795" y="1636"/>
                    <a:pt x="794" y="1636"/>
                    <a:pt x="792" y="1636"/>
                  </a:cubicBezTo>
                  <a:cubicBezTo>
                    <a:pt x="791" y="1637"/>
                    <a:pt x="790" y="1637"/>
                    <a:pt x="789" y="1637"/>
                  </a:cubicBezTo>
                  <a:cubicBezTo>
                    <a:pt x="788" y="1637"/>
                    <a:pt x="788" y="1638"/>
                    <a:pt x="787" y="1638"/>
                  </a:cubicBezTo>
                  <a:cubicBezTo>
                    <a:pt x="781" y="1639"/>
                    <a:pt x="774" y="1640"/>
                    <a:pt x="768" y="1640"/>
                  </a:cubicBezTo>
                  <a:cubicBezTo>
                    <a:pt x="767" y="1640"/>
                    <a:pt x="767" y="1640"/>
                    <a:pt x="767" y="1640"/>
                  </a:cubicBezTo>
                  <a:cubicBezTo>
                    <a:pt x="756" y="1641"/>
                    <a:pt x="745" y="1640"/>
                    <a:pt x="735" y="1640"/>
                  </a:cubicBezTo>
                  <a:cubicBezTo>
                    <a:pt x="718" y="1640"/>
                    <a:pt x="702" y="1640"/>
                    <a:pt x="685" y="1640"/>
                  </a:cubicBezTo>
                  <a:cubicBezTo>
                    <a:pt x="683" y="1640"/>
                    <a:pt x="680" y="1640"/>
                    <a:pt x="677" y="1640"/>
                  </a:cubicBezTo>
                  <a:cubicBezTo>
                    <a:pt x="677" y="1640"/>
                    <a:pt x="677" y="1640"/>
                    <a:pt x="676" y="1640"/>
                  </a:cubicBezTo>
                  <a:cubicBezTo>
                    <a:pt x="674" y="1639"/>
                    <a:pt x="672" y="1639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9" y="1638"/>
                    <a:pt x="669" y="1638"/>
                    <a:pt x="669" y="1638"/>
                  </a:cubicBezTo>
                  <a:cubicBezTo>
                    <a:pt x="662" y="1636"/>
                    <a:pt x="655" y="1632"/>
                    <a:pt x="655" y="1624"/>
                  </a:cubicBezTo>
                  <a:cubicBezTo>
                    <a:pt x="655" y="1623"/>
                    <a:pt x="655" y="1621"/>
                    <a:pt x="656" y="1620"/>
                  </a:cubicBezTo>
                  <a:cubicBezTo>
                    <a:pt x="656" y="1619"/>
                    <a:pt x="656" y="1619"/>
                    <a:pt x="656" y="1618"/>
                  </a:cubicBezTo>
                  <a:cubicBezTo>
                    <a:pt x="657" y="1617"/>
                    <a:pt x="657" y="1616"/>
                    <a:pt x="658" y="1614"/>
                  </a:cubicBezTo>
                  <a:cubicBezTo>
                    <a:pt x="658" y="1614"/>
                    <a:pt x="658" y="1614"/>
                    <a:pt x="658" y="1614"/>
                  </a:cubicBezTo>
                  <a:cubicBezTo>
                    <a:pt x="659" y="1613"/>
                    <a:pt x="659" y="1613"/>
                    <a:pt x="659" y="1613"/>
                  </a:cubicBezTo>
                  <a:cubicBezTo>
                    <a:pt x="660" y="1612"/>
                    <a:pt x="661" y="1610"/>
                    <a:pt x="662" y="1609"/>
                  </a:cubicBezTo>
                  <a:cubicBezTo>
                    <a:pt x="670" y="1597"/>
                    <a:pt x="678" y="1585"/>
                    <a:pt x="686" y="1572"/>
                  </a:cubicBezTo>
                  <a:cubicBezTo>
                    <a:pt x="687" y="1572"/>
                    <a:pt x="687" y="1572"/>
                    <a:pt x="687" y="1572"/>
                  </a:cubicBezTo>
                  <a:cubicBezTo>
                    <a:pt x="689" y="1568"/>
                    <a:pt x="689" y="1568"/>
                    <a:pt x="689" y="1568"/>
                  </a:cubicBezTo>
                  <a:cubicBezTo>
                    <a:pt x="692" y="1565"/>
                    <a:pt x="695" y="1562"/>
                    <a:pt x="699" y="1559"/>
                  </a:cubicBezTo>
                  <a:cubicBezTo>
                    <a:pt x="702" y="1557"/>
                    <a:pt x="705" y="1555"/>
                    <a:pt x="708" y="1554"/>
                  </a:cubicBezTo>
                  <a:cubicBezTo>
                    <a:pt x="709" y="1553"/>
                    <a:pt x="710" y="1553"/>
                    <a:pt x="711" y="1552"/>
                  </a:cubicBezTo>
                  <a:cubicBezTo>
                    <a:pt x="712" y="1552"/>
                    <a:pt x="712" y="1552"/>
                    <a:pt x="713" y="1551"/>
                  </a:cubicBezTo>
                  <a:cubicBezTo>
                    <a:pt x="713" y="1551"/>
                    <a:pt x="714" y="1551"/>
                    <a:pt x="714" y="1551"/>
                  </a:cubicBezTo>
                  <a:cubicBezTo>
                    <a:pt x="715" y="1551"/>
                    <a:pt x="715" y="1551"/>
                    <a:pt x="716" y="1550"/>
                  </a:cubicBezTo>
                  <a:cubicBezTo>
                    <a:pt x="720" y="1549"/>
                    <a:pt x="725" y="1547"/>
                    <a:pt x="730" y="1546"/>
                  </a:cubicBezTo>
                  <a:cubicBezTo>
                    <a:pt x="735" y="1545"/>
                    <a:pt x="741" y="1544"/>
                    <a:pt x="747" y="1544"/>
                  </a:cubicBezTo>
                  <a:cubicBezTo>
                    <a:pt x="763" y="1544"/>
                    <a:pt x="763" y="1544"/>
                    <a:pt x="763" y="1544"/>
                  </a:cubicBezTo>
                  <a:cubicBezTo>
                    <a:pt x="767" y="1544"/>
                    <a:pt x="770" y="1544"/>
                    <a:pt x="774" y="1544"/>
                  </a:cubicBezTo>
                  <a:cubicBezTo>
                    <a:pt x="789" y="1544"/>
                    <a:pt x="803" y="1544"/>
                    <a:pt x="818" y="1544"/>
                  </a:cubicBezTo>
                  <a:cubicBezTo>
                    <a:pt x="818" y="1544"/>
                    <a:pt x="818" y="1544"/>
                    <a:pt x="818" y="1544"/>
                  </a:cubicBezTo>
                  <a:cubicBezTo>
                    <a:pt x="824" y="1544"/>
                    <a:pt x="824" y="1544"/>
                    <a:pt x="824" y="1544"/>
                  </a:cubicBezTo>
                  <a:cubicBezTo>
                    <a:pt x="830" y="1544"/>
                    <a:pt x="835" y="1545"/>
                    <a:pt x="839" y="1546"/>
                  </a:cubicBezTo>
                  <a:cubicBezTo>
                    <a:pt x="843" y="1547"/>
                    <a:pt x="845" y="1548"/>
                    <a:pt x="847" y="1549"/>
                  </a:cubicBezTo>
                  <a:cubicBezTo>
                    <a:pt x="854" y="1553"/>
                    <a:pt x="858" y="1559"/>
                    <a:pt x="853" y="1568"/>
                  </a:cubicBezTo>
                  <a:cubicBezTo>
                    <a:pt x="848" y="1579"/>
                    <a:pt x="841" y="1590"/>
                    <a:pt x="835" y="1600"/>
                  </a:cubicBezTo>
                  <a:cubicBezTo>
                    <a:pt x="828" y="1613"/>
                    <a:pt x="828" y="1613"/>
                    <a:pt x="828" y="1613"/>
                  </a:cubicBezTo>
                  <a:cubicBezTo>
                    <a:pt x="828" y="1613"/>
                    <a:pt x="828" y="1613"/>
                    <a:pt x="828" y="1613"/>
                  </a:cubicBezTo>
                  <a:close/>
                  <a:moveTo>
                    <a:pt x="1592" y="1771"/>
                  </a:moveTo>
                  <a:cubicBezTo>
                    <a:pt x="1592" y="1773"/>
                    <a:pt x="1592" y="1775"/>
                    <a:pt x="1591" y="1777"/>
                  </a:cubicBezTo>
                  <a:cubicBezTo>
                    <a:pt x="1591" y="1778"/>
                    <a:pt x="1591" y="1778"/>
                    <a:pt x="1591" y="1778"/>
                  </a:cubicBezTo>
                  <a:cubicBezTo>
                    <a:pt x="1590" y="1780"/>
                    <a:pt x="1590" y="1782"/>
                    <a:pt x="1589" y="1783"/>
                  </a:cubicBezTo>
                  <a:cubicBezTo>
                    <a:pt x="1589" y="1783"/>
                    <a:pt x="1589" y="1783"/>
                    <a:pt x="1589" y="1784"/>
                  </a:cubicBezTo>
                  <a:cubicBezTo>
                    <a:pt x="1588" y="1784"/>
                    <a:pt x="1588" y="1784"/>
                    <a:pt x="1588" y="1784"/>
                  </a:cubicBezTo>
                  <a:cubicBezTo>
                    <a:pt x="1587" y="1786"/>
                    <a:pt x="1586" y="1788"/>
                    <a:pt x="1584" y="1789"/>
                  </a:cubicBezTo>
                  <a:cubicBezTo>
                    <a:pt x="1584" y="1789"/>
                    <a:pt x="1584" y="1789"/>
                    <a:pt x="1584" y="1789"/>
                  </a:cubicBezTo>
                  <a:cubicBezTo>
                    <a:pt x="1582" y="1791"/>
                    <a:pt x="1581" y="1792"/>
                    <a:pt x="1579" y="1794"/>
                  </a:cubicBezTo>
                  <a:cubicBezTo>
                    <a:pt x="1578" y="1794"/>
                    <a:pt x="1578" y="1794"/>
                    <a:pt x="1578" y="1794"/>
                  </a:cubicBezTo>
                  <a:cubicBezTo>
                    <a:pt x="1578" y="1794"/>
                    <a:pt x="1577" y="1795"/>
                    <a:pt x="1577" y="1795"/>
                  </a:cubicBezTo>
                  <a:cubicBezTo>
                    <a:pt x="1575" y="1796"/>
                    <a:pt x="1573" y="1797"/>
                    <a:pt x="1571" y="1798"/>
                  </a:cubicBezTo>
                  <a:cubicBezTo>
                    <a:pt x="1571" y="1798"/>
                    <a:pt x="1571" y="1798"/>
                    <a:pt x="1570" y="1798"/>
                  </a:cubicBezTo>
                  <a:cubicBezTo>
                    <a:pt x="1569" y="1799"/>
                    <a:pt x="1567" y="1800"/>
                    <a:pt x="1566" y="1800"/>
                  </a:cubicBezTo>
                  <a:cubicBezTo>
                    <a:pt x="1565" y="1800"/>
                    <a:pt x="1564" y="1801"/>
                    <a:pt x="1563" y="1801"/>
                  </a:cubicBezTo>
                  <a:cubicBezTo>
                    <a:pt x="1563" y="1801"/>
                    <a:pt x="1563" y="1801"/>
                    <a:pt x="1562" y="1801"/>
                  </a:cubicBezTo>
                  <a:cubicBezTo>
                    <a:pt x="1562" y="1801"/>
                    <a:pt x="1561" y="1801"/>
                    <a:pt x="1561" y="1802"/>
                  </a:cubicBezTo>
                  <a:cubicBezTo>
                    <a:pt x="1559" y="1802"/>
                    <a:pt x="1557" y="1802"/>
                    <a:pt x="1555" y="1803"/>
                  </a:cubicBezTo>
                  <a:cubicBezTo>
                    <a:pt x="1553" y="1803"/>
                    <a:pt x="1551" y="1803"/>
                    <a:pt x="1550" y="1803"/>
                  </a:cubicBezTo>
                  <a:cubicBezTo>
                    <a:pt x="1548" y="1804"/>
                    <a:pt x="1546" y="1804"/>
                    <a:pt x="1544" y="1804"/>
                  </a:cubicBezTo>
                  <a:cubicBezTo>
                    <a:pt x="1544" y="1804"/>
                    <a:pt x="1543" y="1804"/>
                    <a:pt x="1542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40" y="1804"/>
                    <a:pt x="1540" y="1804"/>
                    <a:pt x="1540" y="1804"/>
                  </a:cubicBezTo>
                  <a:cubicBezTo>
                    <a:pt x="1530" y="1804"/>
                    <a:pt x="1519" y="1804"/>
                    <a:pt x="1509" y="1804"/>
                  </a:cubicBezTo>
                  <a:cubicBezTo>
                    <a:pt x="1461" y="1804"/>
                    <a:pt x="908" y="1806"/>
                    <a:pt x="869" y="1806"/>
                  </a:cubicBezTo>
                  <a:cubicBezTo>
                    <a:pt x="866" y="1806"/>
                    <a:pt x="863" y="1806"/>
                    <a:pt x="861" y="1805"/>
                  </a:cubicBezTo>
                  <a:cubicBezTo>
                    <a:pt x="857" y="1805"/>
                    <a:pt x="853" y="1804"/>
                    <a:pt x="850" y="1803"/>
                  </a:cubicBezTo>
                  <a:cubicBezTo>
                    <a:pt x="845" y="1802"/>
                    <a:pt x="841" y="1799"/>
                    <a:pt x="838" y="1796"/>
                  </a:cubicBezTo>
                  <a:cubicBezTo>
                    <a:pt x="835" y="1793"/>
                    <a:pt x="833" y="1790"/>
                    <a:pt x="832" y="1786"/>
                  </a:cubicBezTo>
                  <a:cubicBezTo>
                    <a:pt x="832" y="1782"/>
                    <a:pt x="832" y="1778"/>
                    <a:pt x="834" y="1773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36" y="1771"/>
                    <a:pt x="836" y="1771"/>
                    <a:pt x="836" y="1771"/>
                  </a:cubicBezTo>
                  <a:cubicBezTo>
                    <a:pt x="842" y="1758"/>
                    <a:pt x="848" y="1745"/>
                    <a:pt x="854" y="1732"/>
                  </a:cubicBezTo>
                  <a:cubicBezTo>
                    <a:pt x="856" y="1730"/>
                    <a:pt x="857" y="1728"/>
                    <a:pt x="858" y="1726"/>
                  </a:cubicBezTo>
                  <a:cubicBezTo>
                    <a:pt x="862" y="1716"/>
                    <a:pt x="862" y="1716"/>
                    <a:pt x="862" y="1716"/>
                  </a:cubicBezTo>
                  <a:cubicBezTo>
                    <a:pt x="864" y="1712"/>
                    <a:pt x="868" y="1708"/>
                    <a:pt x="872" y="1704"/>
                  </a:cubicBezTo>
                  <a:cubicBezTo>
                    <a:pt x="873" y="1704"/>
                    <a:pt x="874" y="1703"/>
                    <a:pt x="875" y="1702"/>
                  </a:cubicBezTo>
                  <a:cubicBezTo>
                    <a:pt x="875" y="1702"/>
                    <a:pt x="876" y="1701"/>
                    <a:pt x="877" y="1701"/>
                  </a:cubicBezTo>
                  <a:cubicBezTo>
                    <a:pt x="878" y="1700"/>
                    <a:pt x="878" y="1700"/>
                    <a:pt x="879" y="1699"/>
                  </a:cubicBezTo>
                  <a:cubicBezTo>
                    <a:pt x="880" y="1699"/>
                    <a:pt x="880" y="1699"/>
                    <a:pt x="880" y="1699"/>
                  </a:cubicBezTo>
                  <a:cubicBezTo>
                    <a:pt x="881" y="1698"/>
                    <a:pt x="881" y="1698"/>
                    <a:pt x="882" y="1698"/>
                  </a:cubicBezTo>
                  <a:cubicBezTo>
                    <a:pt x="883" y="1697"/>
                    <a:pt x="885" y="1696"/>
                    <a:pt x="886" y="1695"/>
                  </a:cubicBezTo>
                  <a:cubicBezTo>
                    <a:pt x="887" y="1695"/>
                    <a:pt x="888" y="1695"/>
                    <a:pt x="889" y="1694"/>
                  </a:cubicBezTo>
                  <a:cubicBezTo>
                    <a:pt x="890" y="1694"/>
                    <a:pt x="891" y="1693"/>
                    <a:pt x="893" y="1693"/>
                  </a:cubicBezTo>
                  <a:cubicBezTo>
                    <a:pt x="895" y="1692"/>
                    <a:pt x="897" y="1691"/>
                    <a:pt x="899" y="1690"/>
                  </a:cubicBezTo>
                  <a:cubicBezTo>
                    <a:pt x="900" y="1690"/>
                    <a:pt x="901" y="1690"/>
                    <a:pt x="903" y="1689"/>
                  </a:cubicBezTo>
                  <a:cubicBezTo>
                    <a:pt x="903" y="1689"/>
                    <a:pt x="904" y="1689"/>
                    <a:pt x="904" y="1689"/>
                  </a:cubicBezTo>
                  <a:cubicBezTo>
                    <a:pt x="910" y="1687"/>
                    <a:pt x="917" y="1687"/>
                    <a:pt x="923" y="1687"/>
                  </a:cubicBezTo>
                  <a:cubicBezTo>
                    <a:pt x="923" y="1687"/>
                    <a:pt x="1503" y="1685"/>
                    <a:pt x="1525" y="1685"/>
                  </a:cubicBezTo>
                  <a:cubicBezTo>
                    <a:pt x="1531" y="1685"/>
                    <a:pt x="1538" y="1685"/>
                    <a:pt x="1545" y="1685"/>
                  </a:cubicBezTo>
                  <a:cubicBezTo>
                    <a:pt x="1548" y="1685"/>
                    <a:pt x="1551" y="1685"/>
                    <a:pt x="1554" y="1686"/>
                  </a:cubicBezTo>
                  <a:cubicBezTo>
                    <a:pt x="1554" y="1686"/>
                    <a:pt x="1555" y="1686"/>
                    <a:pt x="1555" y="1686"/>
                  </a:cubicBezTo>
                  <a:cubicBezTo>
                    <a:pt x="1557" y="1686"/>
                    <a:pt x="1560" y="1686"/>
                    <a:pt x="1562" y="1687"/>
                  </a:cubicBezTo>
                  <a:cubicBezTo>
                    <a:pt x="1562" y="1687"/>
                    <a:pt x="1563" y="1687"/>
                    <a:pt x="1563" y="1687"/>
                  </a:cubicBezTo>
                  <a:cubicBezTo>
                    <a:pt x="1563" y="1687"/>
                    <a:pt x="1563" y="1687"/>
                    <a:pt x="1563" y="1687"/>
                  </a:cubicBezTo>
                  <a:cubicBezTo>
                    <a:pt x="1566" y="1688"/>
                    <a:pt x="1568" y="1689"/>
                    <a:pt x="1570" y="1690"/>
                  </a:cubicBezTo>
                  <a:cubicBezTo>
                    <a:pt x="1570" y="1690"/>
                    <a:pt x="1571" y="1690"/>
                    <a:pt x="1571" y="1690"/>
                  </a:cubicBezTo>
                  <a:cubicBezTo>
                    <a:pt x="1573" y="1691"/>
                    <a:pt x="1575" y="1692"/>
                    <a:pt x="1577" y="1693"/>
                  </a:cubicBezTo>
                  <a:cubicBezTo>
                    <a:pt x="1577" y="1693"/>
                    <a:pt x="1577" y="1693"/>
                    <a:pt x="1578" y="1693"/>
                  </a:cubicBezTo>
                  <a:cubicBezTo>
                    <a:pt x="1578" y="1694"/>
                    <a:pt x="1578" y="1694"/>
                    <a:pt x="1578" y="1694"/>
                  </a:cubicBezTo>
                  <a:cubicBezTo>
                    <a:pt x="1580" y="1695"/>
                    <a:pt x="1581" y="1696"/>
                    <a:pt x="1582" y="1697"/>
                  </a:cubicBezTo>
                  <a:cubicBezTo>
                    <a:pt x="1584" y="1698"/>
                    <a:pt x="1586" y="1700"/>
                    <a:pt x="1588" y="1703"/>
                  </a:cubicBezTo>
                  <a:cubicBezTo>
                    <a:pt x="1590" y="1706"/>
                    <a:pt x="1592" y="1710"/>
                    <a:pt x="1592" y="1714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17"/>
                    <a:pt x="1592" y="1717"/>
                    <a:pt x="1592" y="1717"/>
                  </a:cubicBezTo>
                  <a:cubicBezTo>
                    <a:pt x="1592" y="1731"/>
                    <a:pt x="1592" y="1746"/>
                    <a:pt x="1592" y="1760"/>
                  </a:cubicBezTo>
                  <a:cubicBezTo>
                    <a:pt x="1592" y="1764"/>
                    <a:pt x="1593" y="1767"/>
                    <a:pt x="1592" y="1771"/>
                  </a:cubicBezTo>
                  <a:close/>
                  <a:moveTo>
                    <a:pt x="1671" y="1490"/>
                  </a:moveTo>
                  <a:cubicBezTo>
                    <a:pt x="1671" y="1490"/>
                    <a:pt x="1670" y="1489"/>
                    <a:pt x="1670" y="1489"/>
                  </a:cubicBezTo>
                  <a:cubicBezTo>
                    <a:pt x="1670" y="1489"/>
                    <a:pt x="1669" y="1489"/>
                    <a:pt x="1669" y="1488"/>
                  </a:cubicBezTo>
                  <a:cubicBezTo>
                    <a:pt x="1667" y="1486"/>
                    <a:pt x="1666" y="1483"/>
                    <a:pt x="1665" y="1480"/>
                  </a:cubicBezTo>
                  <a:cubicBezTo>
                    <a:pt x="1665" y="1477"/>
                    <a:pt x="1665" y="1477"/>
                    <a:pt x="1665" y="1477"/>
                  </a:cubicBezTo>
                  <a:cubicBezTo>
                    <a:pt x="1665" y="1475"/>
                    <a:pt x="1665" y="1473"/>
                    <a:pt x="1665" y="1471"/>
                  </a:cubicBezTo>
                  <a:cubicBezTo>
                    <a:pt x="1665" y="1471"/>
                    <a:pt x="1665" y="1471"/>
                    <a:pt x="1665" y="1471"/>
                  </a:cubicBezTo>
                  <a:cubicBezTo>
                    <a:pt x="1664" y="1463"/>
                    <a:pt x="1662" y="1454"/>
                    <a:pt x="1663" y="1445"/>
                  </a:cubicBezTo>
                  <a:cubicBezTo>
                    <a:pt x="1663" y="1443"/>
                    <a:pt x="1663" y="1443"/>
                    <a:pt x="1663" y="1443"/>
                  </a:cubicBezTo>
                  <a:cubicBezTo>
                    <a:pt x="1662" y="1440"/>
                    <a:pt x="1663" y="1437"/>
                    <a:pt x="1665" y="1435"/>
                  </a:cubicBezTo>
                  <a:cubicBezTo>
                    <a:pt x="1667" y="1433"/>
                    <a:pt x="1669" y="1431"/>
                    <a:pt x="1673" y="1429"/>
                  </a:cubicBezTo>
                  <a:cubicBezTo>
                    <a:pt x="1676" y="1427"/>
                    <a:pt x="1680" y="1426"/>
                    <a:pt x="1684" y="1425"/>
                  </a:cubicBezTo>
                  <a:cubicBezTo>
                    <a:pt x="1684" y="1425"/>
                    <a:pt x="1684" y="1425"/>
                    <a:pt x="1684" y="1425"/>
                  </a:cubicBezTo>
                  <a:cubicBezTo>
                    <a:pt x="1685" y="1425"/>
                    <a:pt x="1685" y="1425"/>
                    <a:pt x="1685" y="1425"/>
                  </a:cubicBezTo>
                  <a:cubicBezTo>
                    <a:pt x="1687" y="1424"/>
                    <a:pt x="1689" y="1424"/>
                    <a:pt x="1690" y="1424"/>
                  </a:cubicBezTo>
                  <a:cubicBezTo>
                    <a:pt x="1691" y="1424"/>
                    <a:pt x="1692" y="1424"/>
                    <a:pt x="1693" y="1424"/>
                  </a:cubicBezTo>
                  <a:cubicBezTo>
                    <a:pt x="1700" y="1423"/>
                    <a:pt x="1708" y="1423"/>
                    <a:pt x="1716" y="1423"/>
                  </a:cubicBezTo>
                  <a:cubicBezTo>
                    <a:pt x="1769" y="1423"/>
                    <a:pt x="1769" y="1423"/>
                    <a:pt x="1769" y="1423"/>
                  </a:cubicBezTo>
                  <a:cubicBezTo>
                    <a:pt x="1772" y="1423"/>
                    <a:pt x="1775" y="1423"/>
                    <a:pt x="1778" y="1424"/>
                  </a:cubicBezTo>
                  <a:cubicBezTo>
                    <a:pt x="1792" y="1425"/>
                    <a:pt x="1808" y="1429"/>
                    <a:pt x="1810" y="1442"/>
                  </a:cubicBezTo>
                  <a:cubicBezTo>
                    <a:pt x="1814" y="1454"/>
                    <a:pt x="1815" y="1466"/>
                    <a:pt x="1817" y="1478"/>
                  </a:cubicBezTo>
                  <a:cubicBezTo>
                    <a:pt x="1818" y="1480"/>
                    <a:pt x="1818" y="1480"/>
                    <a:pt x="1818" y="1480"/>
                  </a:cubicBezTo>
                  <a:cubicBezTo>
                    <a:pt x="1818" y="1482"/>
                    <a:pt x="1818" y="1485"/>
                    <a:pt x="1817" y="1487"/>
                  </a:cubicBezTo>
                  <a:cubicBezTo>
                    <a:pt x="1817" y="1487"/>
                    <a:pt x="1817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6" y="1488"/>
                    <a:pt x="1816" y="1488"/>
                    <a:pt x="1816" y="1488"/>
                  </a:cubicBezTo>
                  <a:cubicBezTo>
                    <a:pt x="1813" y="1494"/>
                    <a:pt x="1807" y="1497"/>
                    <a:pt x="1799" y="1499"/>
                  </a:cubicBezTo>
                  <a:cubicBezTo>
                    <a:pt x="1798" y="1499"/>
                    <a:pt x="1798" y="1499"/>
                    <a:pt x="1797" y="1499"/>
                  </a:cubicBezTo>
                  <a:cubicBezTo>
                    <a:pt x="1796" y="1500"/>
                    <a:pt x="1796" y="1500"/>
                    <a:pt x="1795" y="1500"/>
                  </a:cubicBezTo>
                  <a:cubicBezTo>
                    <a:pt x="1794" y="1500"/>
                    <a:pt x="1794" y="1500"/>
                    <a:pt x="1793" y="1500"/>
                  </a:cubicBezTo>
                  <a:cubicBezTo>
                    <a:pt x="1792" y="1500"/>
                    <a:pt x="1790" y="1501"/>
                    <a:pt x="1789" y="1501"/>
                  </a:cubicBezTo>
                  <a:cubicBezTo>
                    <a:pt x="1771" y="1503"/>
                    <a:pt x="1750" y="1501"/>
                    <a:pt x="1741" y="1501"/>
                  </a:cubicBezTo>
                  <a:cubicBezTo>
                    <a:pt x="1707" y="1501"/>
                    <a:pt x="1707" y="1501"/>
                    <a:pt x="1707" y="1501"/>
                  </a:cubicBezTo>
                  <a:cubicBezTo>
                    <a:pt x="1704" y="1501"/>
                    <a:pt x="1702" y="1501"/>
                    <a:pt x="1699" y="1501"/>
                  </a:cubicBezTo>
                  <a:cubicBezTo>
                    <a:pt x="1697" y="1501"/>
                    <a:pt x="1695" y="1500"/>
                    <a:pt x="1693" y="1500"/>
                  </a:cubicBezTo>
                  <a:cubicBezTo>
                    <a:pt x="1693" y="1500"/>
                    <a:pt x="1692" y="1500"/>
                    <a:pt x="1692" y="1500"/>
                  </a:cubicBezTo>
                  <a:cubicBezTo>
                    <a:pt x="1691" y="1500"/>
                    <a:pt x="1691" y="1500"/>
                    <a:pt x="1691" y="1500"/>
                  </a:cubicBezTo>
                  <a:cubicBezTo>
                    <a:pt x="1689" y="1499"/>
                    <a:pt x="1687" y="1499"/>
                    <a:pt x="1685" y="1498"/>
                  </a:cubicBezTo>
                  <a:cubicBezTo>
                    <a:pt x="1684" y="1498"/>
                    <a:pt x="1684" y="1497"/>
                    <a:pt x="1683" y="1497"/>
                  </a:cubicBezTo>
                  <a:cubicBezTo>
                    <a:pt x="1681" y="1496"/>
                    <a:pt x="1680" y="1496"/>
                    <a:pt x="1678" y="1495"/>
                  </a:cubicBezTo>
                  <a:cubicBezTo>
                    <a:pt x="1676" y="1494"/>
                    <a:pt x="1674" y="1492"/>
                    <a:pt x="1672" y="1491"/>
                  </a:cubicBezTo>
                  <a:cubicBezTo>
                    <a:pt x="1672" y="1491"/>
                    <a:pt x="1671" y="1490"/>
                    <a:pt x="1671" y="1490"/>
                  </a:cubicBezTo>
                  <a:close/>
                  <a:moveTo>
                    <a:pt x="1680" y="1622"/>
                  </a:moveTo>
                  <a:cubicBezTo>
                    <a:pt x="1677" y="1618"/>
                    <a:pt x="1676" y="1615"/>
                    <a:pt x="1675" y="1612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5" y="1607"/>
                    <a:pt x="1675" y="1607"/>
                    <a:pt x="1675" y="1607"/>
                  </a:cubicBezTo>
                  <a:cubicBezTo>
                    <a:pt x="1674" y="1593"/>
                    <a:pt x="1673" y="1580"/>
                    <a:pt x="1672" y="1567"/>
                  </a:cubicBezTo>
                  <a:cubicBezTo>
                    <a:pt x="1672" y="1567"/>
                    <a:pt x="1672" y="1567"/>
                    <a:pt x="1672" y="1567"/>
                  </a:cubicBezTo>
                  <a:cubicBezTo>
                    <a:pt x="1672" y="1566"/>
                    <a:pt x="1672" y="1566"/>
                    <a:pt x="1672" y="1566"/>
                  </a:cubicBezTo>
                  <a:cubicBezTo>
                    <a:pt x="1672" y="1565"/>
                    <a:pt x="1672" y="1564"/>
                    <a:pt x="1672" y="1563"/>
                  </a:cubicBezTo>
                  <a:cubicBezTo>
                    <a:pt x="1675" y="1535"/>
                    <a:pt x="1735" y="1542"/>
                    <a:pt x="1754" y="1542"/>
                  </a:cubicBezTo>
                  <a:cubicBezTo>
                    <a:pt x="1776" y="1542"/>
                    <a:pt x="1819" y="1537"/>
                    <a:pt x="1832" y="1559"/>
                  </a:cubicBezTo>
                  <a:cubicBezTo>
                    <a:pt x="1833" y="1561"/>
                    <a:pt x="1835" y="1563"/>
                    <a:pt x="1835" y="1565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6" y="1568"/>
                    <a:pt x="1836" y="1568"/>
                    <a:pt x="1836" y="1568"/>
                  </a:cubicBezTo>
                  <a:cubicBezTo>
                    <a:pt x="1837" y="1575"/>
                    <a:pt x="1838" y="1581"/>
                    <a:pt x="1840" y="1588"/>
                  </a:cubicBezTo>
                  <a:cubicBezTo>
                    <a:pt x="1844" y="1611"/>
                    <a:pt x="1844" y="1611"/>
                    <a:pt x="1844" y="1611"/>
                  </a:cubicBezTo>
                  <a:cubicBezTo>
                    <a:pt x="1845" y="1615"/>
                    <a:pt x="1844" y="1618"/>
                    <a:pt x="1843" y="1621"/>
                  </a:cubicBezTo>
                  <a:cubicBezTo>
                    <a:pt x="1842" y="1623"/>
                    <a:pt x="1840" y="1625"/>
                    <a:pt x="1838" y="1627"/>
                  </a:cubicBezTo>
                  <a:cubicBezTo>
                    <a:pt x="1838" y="1627"/>
                    <a:pt x="1837" y="1628"/>
                    <a:pt x="1836" y="1629"/>
                  </a:cubicBezTo>
                  <a:cubicBezTo>
                    <a:pt x="1836" y="1629"/>
                    <a:pt x="1835" y="1629"/>
                    <a:pt x="1835" y="1630"/>
                  </a:cubicBezTo>
                  <a:cubicBezTo>
                    <a:pt x="1835" y="1630"/>
                    <a:pt x="1834" y="1630"/>
                    <a:pt x="1834" y="1630"/>
                  </a:cubicBezTo>
                  <a:cubicBezTo>
                    <a:pt x="1833" y="1631"/>
                    <a:pt x="1832" y="1631"/>
                    <a:pt x="1830" y="1632"/>
                  </a:cubicBezTo>
                  <a:cubicBezTo>
                    <a:pt x="1829" y="1633"/>
                    <a:pt x="1828" y="1633"/>
                    <a:pt x="1827" y="1634"/>
                  </a:cubicBezTo>
                  <a:cubicBezTo>
                    <a:pt x="1826" y="1634"/>
                    <a:pt x="1825" y="1634"/>
                    <a:pt x="1825" y="1634"/>
                  </a:cubicBezTo>
                  <a:cubicBezTo>
                    <a:pt x="1824" y="1635"/>
                    <a:pt x="1823" y="1635"/>
                    <a:pt x="1822" y="1635"/>
                  </a:cubicBezTo>
                  <a:cubicBezTo>
                    <a:pt x="1821" y="1635"/>
                    <a:pt x="1820" y="1636"/>
                    <a:pt x="1819" y="1636"/>
                  </a:cubicBezTo>
                  <a:cubicBezTo>
                    <a:pt x="1818" y="1636"/>
                    <a:pt x="1818" y="1636"/>
                    <a:pt x="1818" y="1636"/>
                  </a:cubicBezTo>
                  <a:cubicBezTo>
                    <a:pt x="1816" y="1636"/>
                    <a:pt x="1814" y="1637"/>
                    <a:pt x="1812" y="1637"/>
                  </a:cubicBezTo>
                  <a:cubicBezTo>
                    <a:pt x="1809" y="1637"/>
                    <a:pt x="1807" y="1637"/>
                    <a:pt x="1805" y="1637"/>
                  </a:cubicBezTo>
                  <a:cubicBezTo>
                    <a:pt x="1805" y="1637"/>
                    <a:pt x="1805" y="1637"/>
                    <a:pt x="1805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804" y="1637"/>
                    <a:pt x="1804" y="1637"/>
                    <a:pt x="1804" y="1637"/>
                  </a:cubicBezTo>
                  <a:cubicBezTo>
                    <a:pt x="1777" y="1637"/>
                    <a:pt x="1750" y="1637"/>
                    <a:pt x="1722" y="1638"/>
                  </a:cubicBezTo>
                  <a:cubicBezTo>
                    <a:pt x="1719" y="1638"/>
                    <a:pt x="1716" y="1637"/>
                    <a:pt x="1714" y="1637"/>
                  </a:cubicBezTo>
                  <a:cubicBezTo>
                    <a:pt x="1713" y="1637"/>
                    <a:pt x="1712" y="1637"/>
                    <a:pt x="1712" y="1637"/>
                  </a:cubicBezTo>
                  <a:cubicBezTo>
                    <a:pt x="1709" y="1636"/>
                    <a:pt x="1707" y="1636"/>
                    <a:pt x="1705" y="1636"/>
                  </a:cubicBezTo>
                  <a:cubicBezTo>
                    <a:pt x="1705" y="1636"/>
                    <a:pt x="1705" y="1636"/>
                    <a:pt x="1705" y="1636"/>
                  </a:cubicBezTo>
                  <a:cubicBezTo>
                    <a:pt x="1704" y="1635"/>
                    <a:pt x="1704" y="1635"/>
                    <a:pt x="1704" y="1635"/>
                  </a:cubicBezTo>
                  <a:cubicBezTo>
                    <a:pt x="1701" y="1635"/>
                    <a:pt x="1699" y="1634"/>
                    <a:pt x="1697" y="1633"/>
                  </a:cubicBezTo>
                  <a:cubicBezTo>
                    <a:pt x="1696" y="1633"/>
                    <a:pt x="1695" y="1632"/>
                    <a:pt x="1695" y="1632"/>
                  </a:cubicBezTo>
                  <a:cubicBezTo>
                    <a:pt x="1693" y="1632"/>
                    <a:pt x="1692" y="1631"/>
                    <a:pt x="1691" y="1630"/>
                  </a:cubicBezTo>
                  <a:cubicBezTo>
                    <a:pt x="1691" y="1630"/>
                    <a:pt x="1690" y="1630"/>
                    <a:pt x="1690" y="1630"/>
                  </a:cubicBezTo>
                  <a:cubicBezTo>
                    <a:pt x="1686" y="1628"/>
                    <a:pt x="1682" y="1625"/>
                    <a:pt x="1680" y="1622"/>
                  </a:cubicBezTo>
                  <a:close/>
                  <a:moveTo>
                    <a:pt x="1875" y="1783"/>
                  </a:moveTo>
                  <a:cubicBezTo>
                    <a:pt x="1873" y="1787"/>
                    <a:pt x="1870" y="1790"/>
                    <a:pt x="1866" y="1793"/>
                  </a:cubicBezTo>
                  <a:cubicBezTo>
                    <a:pt x="1862" y="1796"/>
                    <a:pt x="1858" y="1799"/>
                    <a:pt x="1852" y="1800"/>
                  </a:cubicBezTo>
                  <a:cubicBezTo>
                    <a:pt x="1846" y="1802"/>
                    <a:pt x="1840" y="1803"/>
                    <a:pt x="1833" y="1803"/>
                  </a:cubicBezTo>
                  <a:cubicBezTo>
                    <a:pt x="1815" y="1803"/>
                    <a:pt x="1815" y="1803"/>
                    <a:pt x="1815" y="1803"/>
                  </a:cubicBezTo>
                  <a:cubicBezTo>
                    <a:pt x="1814" y="1803"/>
                    <a:pt x="1814" y="1803"/>
                    <a:pt x="1814" y="1803"/>
                  </a:cubicBezTo>
                  <a:cubicBezTo>
                    <a:pt x="1789" y="1803"/>
                    <a:pt x="1765" y="1803"/>
                    <a:pt x="1740" y="1803"/>
                  </a:cubicBezTo>
                  <a:cubicBezTo>
                    <a:pt x="1737" y="1803"/>
                    <a:pt x="1734" y="1803"/>
                    <a:pt x="1731" y="1803"/>
                  </a:cubicBezTo>
                  <a:cubicBezTo>
                    <a:pt x="1730" y="1803"/>
                    <a:pt x="1730" y="1803"/>
                    <a:pt x="1729" y="1803"/>
                  </a:cubicBezTo>
                  <a:cubicBezTo>
                    <a:pt x="1726" y="1802"/>
                    <a:pt x="1724" y="1802"/>
                    <a:pt x="1721" y="1801"/>
                  </a:cubicBezTo>
                  <a:cubicBezTo>
                    <a:pt x="1721" y="1801"/>
                    <a:pt x="1721" y="1801"/>
                    <a:pt x="1720" y="1801"/>
                  </a:cubicBezTo>
                  <a:cubicBezTo>
                    <a:pt x="1720" y="1801"/>
                    <a:pt x="1720" y="1801"/>
                    <a:pt x="1720" y="1801"/>
                  </a:cubicBezTo>
                  <a:cubicBezTo>
                    <a:pt x="1709" y="1798"/>
                    <a:pt x="1698" y="1792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2" y="1783"/>
                    <a:pt x="1692" y="1783"/>
                    <a:pt x="1692" y="1783"/>
                  </a:cubicBezTo>
                  <a:cubicBezTo>
                    <a:pt x="1691" y="1782"/>
                    <a:pt x="1690" y="1780"/>
                    <a:pt x="1690" y="1778"/>
                  </a:cubicBezTo>
                  <a:cubicBezTo>
                    <a:pt x="1689" y="1777"/>
                    <a:pt x="1689" y="1776"/>
                    <a:pt x="1689" y="1775"/>
                  </a:cubicBezTo>
                  <a:cubicBezTo>
                    <a:pt x="1688" y="1774"/>
                    <a:pt x="1688" y="1773"/>
                    <a:pt x="1688" y="1772"/>
                  </a:cubicBezTo>
                  <a:cubicBezTo>
                    <a:pt x="1688" y="1772"/>
                    <a:pt x="1688" y="1771"/>
                    <a:pt x="1688" y="1771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7" y="1769"/>
                    <a:pt x="1687" y="1769"/>
                    <a:pt x="1687" y="1769"/>
                  </a:cubicBezTo>
                  <a:cubicBezTo>
                    <a:pt x="1686" y="1756"/>
                    <a:pt x="1685" y="1742"/>
                    <a:pt x="1684" y="1728"/>
                  </a:cubicBezTo>
                  <a:cubicBezTo>
                    <a:pt x="1684" y="1725"/>
                    <a:pt x="1684" y="1723"/>
                    <a:pt x="1684" y="1721"/>
                  </a:cubicBezTo>
                  <a:cubicBezTo>
                    <a:pt x="1683" y="1714"/>
                    <a:pt x="1683" y="1714"/>
                    <a:pt x="1683" y="1714"/>
                  </a:cubicBezTo>
                  <a:cubicBezTo>
                    <a:pt x="1683" y="1713"/>
                    <a:pt x="1683" y="1713"/>
                    <a:pt x="1683" y="1713"/>
                  </a:cubicBezTo>
                  <a:cubicBezTo>
                    <a:pt x="1683" y="1711"/>
                    <a:pt x="1683" y="1710"/>
                    <a:pt x="1684" y="1709"/>
                  </a:cubicBezTo>
                  <a:cubicBezTo>
                    <a:pt x="1684" y="1708"/>
                    <a:pt x="1684" y="1707"/>
                    <a:pt x="1684" y="1707"/>
                  </a:cubicBezTo>
                  <a:cubicBezTo>
                    <a:pt x="1685" y="1706"/>
                    <a:pt x="1685" y="1705"/>
                    <a:pt x="1685" y="1704"/>
                  </a:cubicBezTo>
                  <a:cubicBezTo>
                    <a:pt x="1686" y="1703"/>
                    <a:pt x="1686" y="1703"/>
                    <a:pt x="1686" y="1702"/>
                  </a:cubicBezTo>
                  <a:cubicBezTo>
                    <a:pt x="1686" y="1702"/>
                    <a:pt x="1686" y="1702"/>
                    <a:pt x="1686" y="1702"/>
                  </a:cubicBezTo>
                  <a:cubicBezTo>
                    <a:pt x="1687" y="1700"/>
                    <a:pt x="1688" y="1699"/>
                    <a:pt x="1689" y="1698"/>
                  </a:cubicBezTo>
                  <a:cubicBezTo>
                    <a:pt x="1690" y="1697"/>
                    <a:pt x="1691" y="1697"/>
                    <a:pt x="1691" y="1696"/>
                  </a:cubicBezTo>
                  <a:cubicBezTo>
                    <a:pt x="1692" y="1695"/>
                    <a:pt x="1693" y="1695"/>
                    <a:pt x="1694" y="1694"/>
                  </a:cubicBezTo>
                  <a:cubicBezTo>
                    <a:pt x="1695" y="1694"/>
                    <a:pt x="1695" y="1693"/>
                    <a:pt x="1695" y="1693"/>
                  </a:cubicBezTo>
                  <a:cubicBezTo>
                    <a:pt x="1695" y="1693"/>
                    <a:pt x="1696" y="1693"/>
                    <a:pt x="1696" y="1693"/>
                  </a:cubicBezTo>
                  <a:cubicBezTo>
                    <a:pt x="1698" y="1692"/>
                    <a:pt x="1699" y="1691"/>
                    <a:pt x="1701" y="1690"/>
                  </a:cubicBezTo>
                  <a:cubicBezTo>
                    <a:pt x="1702" y="1690"/>
                    <a:pt x="1702" y="1689"/>
                    <a:pt x="1702" y="1689"/>
                  </a:cubicBezTo>
                  <a:cubicBezTo>
                    <a:pt x="1703" y="1689"/>
                    <a:pt x="1703" y="1689"/>
                    <a:pt x="1703" y="1689"/>
                  </a:cubicBezTo>
                  <a:cubicBezTo>
                    <a:pt x="1704" y="1689"/>
                    <a:pt x="1704" y="1689"/>
                    <a:pt x="1705" y="1688"/>
                  </a:cubicBezTo>
                  <a:cubicBezTo>
                    <a:pt x="1706" y="1688"/>
                    <a:pt x="1708" y="1687"/>
                    <a:pt x="1709" y="1687"/>
                  </a:cubicBezTo>
                  <a:cubicBezTo>
                    <a:pt x="1710" y="1687"/>
                    <a:pt x="1711" y="1686"/>
                    <a:pt x="1712" y="1686"/>
                  </a:cubicBezTo>
                  <a:cubicBezTo>
                    <a:pt x="1713" y="1686"/>
                    <a:pt x="1714" y="1686"/>
                    <a:pt x="1714" y="1686"/>
                  </a:cubicBezTo>
                  <a:cubicBezTo>
                    <a:pt x="1717" y="1685"/>
                    <a:pt x="1720" y="1685"/>
                    <a:pt x="1723" y="1685"/>
                  </a:cubicBezTo>
                  <a:cubicBezTo>
                    <a:pt x="1723" y="1685"/>
                    <a:pt x="1724" y="1685"/>
                    <a:pt x="1724" y="1685"/>
                  </a:cubicBezTo>
                  <a:cubicBezTo>
                    <a:pt x="1725" y="1685"/>
                    <a:pt x="1726" y="1685"/>
                    <a:pt x="1727" y="1685"/>
                  </a:cubicBezTo>
                  <a:cubicBezTo>
                    <a:pt x="1731" y="1685"/>
                    <a:pt x="1731" y="1685"/>
                    <a:pt x="1731" y="1685"/>
                  </a:cubicBezTo>
                  <a:cubicBezTo>
                    <a:pt x="1736" y="1684"/>
                    <a:pt x="1740" y="1684"/>
                    <a:pt x="1744" y="1684"/>
                  </a:cubicBezTo>
                  <a:cubicBezTo>
                    <a:pt x="1748" y="1684"/>
                    <a:pt x="1752" y="1684"/>
                    <a:pt x="1755" y="1684"/>
                  </a:cubicBezTo>
                  <a:cubicBezTo>
                    <a:pt x="1791" y="1684"/>
                    <a:pt x="1791" y="1684"/>
                    <a:pt x="1791" y="1684"/>
                  </a:cubicBezTo>
                  <a:cubicBezTo>
                    <a:pt x="1801" y="1684"/>
                    <a:pt x="1811" y="1684"/>
                    <a:pt x="1820" y="1685"/>
                  </a:cubicBezTo>
                  <a:cubicBezTo>
                    <a:pt x="1822" y="1685"/>
                    <a:pt x="1823" y="1685"/>
                    <a:pt x="1825" y="1685"/>
                  </a:cubicBezTo>
                  <a:cubicBezTo>
                    <a:pt x="1826" y="1686"/>
                    <a:pt x="1827" y="1686"/>
                    <a:pt x="1828" y="1686"/>
                  </a:cubicBezTo>
                  <a:cubicBezTo>
                    <a:pt x="1828" y="1686"/>
                    <a:pt x="1829" y="1686"/>
                    <a:pt x="1830" y="1686"/>
                  </a:cubicBezTo>
                  <a:cubicBezTo>
                    <a:pt x="1830" y="1686"/>
                    <a:pt x="1831" y="1686"/>
                    <a:pt x="1831" y="1687"/>
                  </a:cubicBezTo>
                  <a:cubicBezTo>
                    <a:pt x="1832" y="1687"/>
                    <a:pt x="1832" y="1687"/>
                    <a:pt x="1833" y="1687"/>
                  </a:cubicBezTo>
                  <a:cubicBezTo>
                    <a:pt x="1834" y="1687"/>
                    <a:pt x="1836" y="1688"/>
                    <a:pt x="1838" y="1689"/>
                  </a:cubicBezTo>
                  <a:cubicBezTo>
                    <a:pt x="1839" y="1689"/>
                    <a:pt x="1840" y="1689"/>
                    <a:pt x="1841" y="1690"/>
                  </a:cubicBezTo>
                  <a:cubicBezTo>
                    <a:pt x="1842" y="1690"/>
                    <a:pt x="1842" y="1690"/>
                    <a:pt x="1843" y="1691"/>
                  </a:cubicBezTo>
                  <a:cubicBezTo>
                    <a:pt x="1845" y="1691"/>
                    <a:pt x="1846" y="1692"/>
                    <a:pt x="1847" y="1693"/>
                  </a:cubicBezTo>
                  <a:cubicBezTo>
                    <a:pt x="1852" y="1695"/>
                    <a:pt x="1856" y="1698"/>
                    <a:pt x="1859" y="1702"/>
                  </a:cubicBezTo>
                  <a:cubicBezTo>
                    <a:pt x="1862" y="1705"/>
                    <a:pt x="1864" y="1709"/>
                    <a:pt x="1865" y="1713"/>
                  </a:cubicBezTo>
                  <a:cubicBezTo>
                    <a:pt x="1870" y="1736"/>
                    <a:pt x="1870" y="1736"/>
                    <a:pt x="1870" y="1736"/>
                  </a:cubicBezTo>
                  <a:cubicBezTo>
                    <a:pt x="1871" y="1746"/>
                    <a:pt x="1873" y="1755"/>
                    <a:pt x="1875" y="1764"/>
                  </a:cubicBezTo>
                  <a:cubicBezTo>
                    <a:pt x="1875" y="1764"/>
                    <a:pt x="1875" y="1764"/>
                    <a:pt x="1875" y="1764"/>
                  </a:cubicBezTo>
                  <a:cubicBezTo>
                    <a:pt x="1876" y="1770"/>
                    <a:pt x="1876" y="1770"/>
                    <a:pt x="1876" y="1770"/>
                  </a:cubicBezTo>
                  <a:cubicBezTo>
                    <a:pt x="1877" y="1775"/>
                    <a:pt x="1877" y="1779"/>
                    <a:pt x="1875" y="1783"/>
                  </a:cubicBezTo>
                  <a:close/>
                  <a:moveTo>
                    <a:pt x="2041" y="1494"/>
                  </a:moveTo>
                  <a:cubicBezTo>
                    <a:pt x="2036" y="1492"/>
                    <a:pt x="2032" y="1490"/>
                    <a:pt x="2030" y="1487"/>
                  </a:cubicBezTo>
                  <a:cubicBezTo>
                    <a:pt x="2027" y="1485"/>
                    <a:pt x="2024" y="1482"/>
                    <a:pt x="2023" y="1479"/>
                  </a:cubicBezTo>
                  <a:cubicBezTo>
                    <a:pt x="2021" y="1474"/>
                    <a:pt x="2021" y="1474"/>
                    <a:pt x="2021" y="1474"/>
                  </a:cubicBezTo>
                  <a:cubicBezTo>
                    <a:pt x="2019" y="1467"/>
                    <a:pt x="2016" y="1460"/>
                    <a:pt x="2014" y="1453"/>
                  </a:cubicBezTo>
                  <a:cubicBezTo>
                    <a:pt x="2012" y="1449"/>
                    <a:pt x="2009" y="1444"/>
                    <a:pt x="2009" y="1439"/>
                  </a:cubicBezTo>
                  <a:cubicBezTo>
                    <a:pt x="2009" y="1439"/>
                    <a:pt x="2009" y="1438"/>
                    <a:pt x="2009" y="1437"/>
                  </a:cubicBezTo>
                  <a:cubicBezTo>
                    <a:pt x="2009" y="1437"/>
                    <a:pt x="2009" y="1437"/>
                    <a:pt x="2009" y="1437"/>
                  </a:cubicBezTo>
                  <a:cubicBezTo>
                    <a:pt x="2009" y="1436"/>
                    <a:pt x="2009" y="1436"/>
                    <a:pt x="2009" y="1436"/>
                  </a:cubicBezTo>
                  <a:cubicBezTo>
                    <a:pt x="2010" y="1435"/>
                    <a:pt x="2009" y="1435"/>
                    <a:pt x="2010" y="1434"/>
                  </a:cubicBezTo>
                  <a:cubicBezTo>
                    <a:pt x="2010" y="1434"/>
                    <a:pt x="2010" y="1434"/>
                    <a:pt x="2010" y="1434"/>
                  </a:cubicBezTo>
                  <a:cubicBezTo>
                    <a:pt x="2016" y="1421"/>
                    <a:pt x="2039" y="1423"/>
                    <a:pt x="2051" y="1423"/>
                  </a:cubicBezTo>
                  <a:cubicBezTo>
                    <a:pt x="2110" y="1422"/>
                    <a:pt x="2110" y="1422"/>
                    <a:pt x="2110" y="1422"/>
                  </a:cubicBezTo>
                  <a:cubicBezTo>
                    <a:pt x="2115" y="1422"/>
                    <a:pt x="2120" y="1423"/>
                    <a:pt x="2125" y="1424"/>
                  </a:cubicBezTo>
                  <a:cubicBezTo>
                    <a:pt x="2126" y="1424"/>
                    <a:pt x="2128" y="1424"/>
                    <a:pt x="2129" y="1425"/>
                  </a:cubicBezTo>
                  <a:cubicBezTo>
                    <a:pt x="2129" y="1425"/>
                    <a:pt x="2130" y="1425"/>
                    <a:pt x="2131" y="1425"/>
                  </a:cubicBezTo>
                  <a:cubicBezTo>
                    <a:pt x="2132" y="1425"/>
                    <a:pt x="2133" y="1426"/>
                    <a:pt x="2133" y="1426"/>
                  </a:cubicBezTo>
                  <a:cubicBezTo>
                    <a:pt x="2135" y="1426"/>
                    <a:pt x="2137" y="1427"/>
                    <a:pt x="2138" y="1428"/>
                  </a:cubicBezTo>
                  <a:cubicBezTo>
                    <a:pt x="2139" y="1428"/>
                    <a:pt x="2139" y="1428"/>
                    <a:pt x="2139" y="1428"/>
                  </a:cubicBezTo>
                  <a:cubicBezTo>
                    <a:pt x="2139" y="1428"/>
                    <a:pt x="2139" y="1428"/>
                    <a:pt x="2140" y="1428"/>
                  </a:cubicBezTo>
                  <a:cubicBezTo>
                    <a:pt x="2141" y="1429"/>
                    <a:pt x="2142" y="1429"/>
                    <a:pt x="2144" y="1430"/>
                  </a:cubicBezTo>
                  <a:cubicBezTo>
                    <a:pt x="2145" y="1431"/>
                    <a:pt x="2146" y="1431"/>
                    <a:pt x="2146" y="1431"/>
                  </a:cubicBezTo>
                  <a:cubicBezTo>
                    <a:pt x="2147" y="1432"/>
                    <a:pt x="2147" y="1432"/>
                    <a:pt x="2148" y="1432"/>
                  </a:cubicBezTo>
                  <a:cubicBezTo>
                    <a:pt x="2148" y="1433"/>
                    <a:pt x="2148" y="1433"/>
                    <a:pt x="2149" y="1433"/>
                  </a:cubicBezTo>
                  <a:cubicBezTo>
                    <a:pt x="2149" y="1433"/>
                    <a:pt x="2150" y="1434"/>
                    <a:pt x="2150" y="1434"/>
                  </a:cubicBezTo>
                  <a:cubicBezTo>
                    <a:pt x="2153" y="1436"/>
                    <a:pt x="2156" y="1439"/>
                    <a:pt x="2157" y="1442"/>
                  </a:cubicBezTo>
                  <a:cubicBezTo>
                    <a:pt x="2157" y="1442"/>
                    <a:pt x="2157" y="1442"/>
                    <a:pt x="2157" y="1442"/>
                  </a:cubicBezTo>
                  <a:cubicBezTo>
                    <a:pt x="2163" y="1450"/>
                    <a:pt x="2166" y="1460"/>
                    <a:pt x="2170" y="1468"/>
                  </a:cubicBezTo>
                  <a:cubicBezTo>
                    <a:pt x="2170" y="1468"/>
                    <a:pt x="2170" y="1468"/>
                    <a:pt x="2170" y="1468"/>
                  </a:cubicBezTo>
                  <a:cubicBezTo>
                    <a:pt x="2172" y="1473"/>
                    <a:pt x="2176" y="1477"/>
                    <a:pt x="2177" y="1482"/>
                  </a:cubicBezTo>
                  <a:cubicBezTo>
                    <a:pt x="2177" y="1482"/>
                    <a:pt x="2177" y="1483"/>
                    <a:pt x="2177" y="1483"/>
                  </a:cubicBezTo>
                  <a:cubicBezTo>
                    <a:pt x="2177" y="1483"/>
                    <a:pt x="2177" y="1483"/>
                    <a:pt x="2177" y="1483"/>
                  </a:cubicBezTo>
                  <a:cubicBezTo>
                    <a:pt x="2178" y="1492"/>
                    <a:pt x="2170" y="1496"/>
                    <a:pt x="2162" y="1498"/>
                  </a:cubicBezTo>
                  <a:cubicBezTo>
                    <a:pt x="2161" y="1498"/>
                    <a:pt x="2161" y="1498"/>
                    <a:pt x="2161" y="1499"/>
                  </a:cubicBezTo>
                  <a:cubicBezTo>
                    <a:pt x="2160" y="1499"/>
                    <a:pt x="2160" y="1499"/>
                    <a:pt x="2159" y="1499"/>
                  </a:cubicBezTo>
                  <a:cubicBezTo>
                    <a:pt x="2158" y="1499"/>
                    <a:pt x="2156" y="1499"/>
                    <a:pt x="2155" y="1500"/>
                  </a:cubicBezTo>
                  <a:cubicBezTo>
                    <a:pt x="2154" y="1500"/>
                    <a:pt x="2154" y="1500"/>
                    <a:pt x="2153" y="1500"/>
                  </a:cubicBezTo>
                  <a:cubicBezTo>
                    <a:pt x="2152" y="1500"/>
                    <a:pt x="2150" y="1500"/>
                    <a:pt x="2149" y="1500"/>
                  </a:cubicBezTo>
                  <a:cubicBezTo>
                    <a:pt x="2148" y="1500"/>
                    <a:pt x="2147" y="1500"/>
                    <a:pt x="2146" y="1500"/>
                  </a:cubicBezTo>
                  <a:cubicBezTo>
                    <a:pt x="2146" y="1500"/>
                    <a:pt x="2146" y="1500"/>
                    <a:pt x="2146" y="1500"/>
                  </a:cubicBezTo>
                  <a:cubicBezTo>
                    <a:pt x="2144" y="1500"/>
                    <a:pt x="2144" y="1500"/>
                    <a:pt x="2144" y="1500"/>
                  </a:cubicBezTo>
                  <a:cubicBezTo>
                    <a:pt x="2135" y="1500"/>
                    <a:pt x="2126" y="1500"/>
                    <a:pt x="2117" y="1500"/>
                  </a:cubicBezTo>
                  <a:cubicBezTo>
                    <a:pt x="2102" y="1500"/>
                    <a:pt x="2087" y="1500"/>
                    <a:pt x="2072" y="1500"/>
                  </a:cubicBezTo>
                  <a:cubicBezTo>
                    <a:pt x="2061" y="1500"/>
                    <a:pt x="2050" y="1499"/>
                    <a:pt x="2041" y="1494"/>
                  </a:cubicBezTo>
                  <a:cubicBezTo>
                    <a:pt x="2041" y="1494"/>
                    <a:pt x="2041" y="1494"/>
                    <a:pt x="2041" y="1494"/>
                  </a:cubicBezTo>
                  <a:close/>
                  <a:moveTo>
                    <a:pt x="2079" y="1621"/>
                  </a:moveTo>
                  <a:cubicBezTo>
                    <a:pt x="2076" y="1617"/>
                    <a:pt x="2073" y="1614"/>
                    <a:pt x="2072" y="1611"/>
                  </a:cubicBezTo>
                  <a:cubicBezTo>
                    <a:pt x="2064" y="1588"/>
                    <a:pt x="2064" y="1588"/>
                    <a:pt x="2064" y="1588"/>
                  </a:cubicBezTo>
                  <a:cubicBezTo>
                    <a:pt x="2061" y="1581"/>
                    <a:pt x="2059" y="1575"/>
                    <a:pt x="2056" y="1568"/>
                  </a:cubicBezTo>
                  <a:cubicBezTo>
                    <a:pt x="2056" y="1568"/>
                    <a:pt x="2056" y="1568"/>
                    <a:pt x="2056" y="1568"/>
                  </a:cubicBezTo>
                  <a:cubicBezTo>
                    <a:pt x="2055" y="1565"/>
                    <a:pt x="2055" y="1565"/>
                    <a:pt x="2055" y="1565"/>
                  </a:cubicBezTo>
                  <a:cubicBezTo>
                    <a:pt x="2054" y="1561"/>
                    <a:pt x="2054" y="1558"/>
                    <a:pt x="2055" y="1555"/>
                  </a:cubicBezTo>
                  <a:cubicBezTo>
                    <a:pt x="2056" y="1553"/>
                    <a:pt x="2057" y="1552"/>
                    <a:pt x="2059" y="1550"/>
                  </a:cubicBezTo>
                  <a:cubicBezTo>
                    <a:pt x="2059" y="1550"/>
                    <a:pt x="2059" y="1550"/>
                    <a:pt x="2060" y="1549"/>
                  </a:cubicBezTo>
                  <a:cubicBezTo>
                    <a:pt x="2060" y="1549"/>
                    <a:pt x="2061" y="1548"/>
                    <a:pt x="2061" y="1548"/>
                  </a:cubicBezTo>
                  <a:cubicBezTo>
                    <a:pt x="2064" y="1546"/>
                    <a:pt x="2068" y="1544"/>
                    <a:pt x="2072" y="1543"/>
                  </a:cubicBezTo>
                  <a:cubicBezTo>
                    <a:pt x="2076" y="1542"/>
                    <a:pt x="2080" y="1542"/>
                    <a:pt x="2084" y="1541"/>
                  </a:cubicBezTo>
                  <a:cubicBezTo>
                    <a:pt x="2100" y="1540"/>
                    <a:pt x="2117" y="1541"/>
                    <a:pt x="2125" y="1541"/>
                  </a:cubicBezTo>
                  <a:cubicBezTo>
                    <a:pt x="2153" y="1541"/>
                    <a:pt x="2202" y="1535"/>
                    <a:pt x="2218" y="1564"/>
                  </a:cubicBezTo>
                  <a:cubicBezTo>
                    <a:pt x="2218" y="1564"/>
                    <a:pt x="2218" y="1564"/>
                    <a:pt x="2218" y="1564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18" y="1565"/>
                    <a:pt x="2218" y="1565"/>
                    <a:pt x="2218" y="1565"/>
                  </a:cubicBezTo>
                  <a:cubicBezTo>
                    <a:pt x="2224" y="1577"/>
                    <a:pt x="2230" y="1589"/>
                    <a:pt x="2236" y="1601"/>
                  </a:cubicBezTo>
                  <a:cubicBezTo>
                    <a:pt x="2238" y="1605"/>
                    <a:pt x="2241" y="1609"/>
                    <a:pt x="2242" y="1614"/>
                  </a:cubicBezTo>
                  <a:cubicBezTo>
                    <a:pt x="2242" y="1614"/>
                    <a:pt x="2242" y="1614"/>
                    <a:pt x="2242" y="1614"/>
                  </a:cubicBezTo>
                  <a:cubicBezTo>
                    <a:pt x="2242" y="1615"/>
                    <a:pt x="2242" y="1616"/>
                    <a:pt x="2242" y="1617"/>
                  </a:cubicBezTo>
                  <a:cubicBezTo>
                    <a:pt x="2242" y="1618"/>
                    <a:pt x="2242" y="1619"/>
                    <a:pt x="2242" y="1620"/>
                  </a:cubicBezTo>
                  <a:cubicBezTo>
                    <a:pt x="2242" y="1620"/>
                    <a:pt x="2242" y="1620"/>
                    <a:pt x="2242" y="1620"/>
                  </a:cubicBezTo>
                  <a:cubicBezTo>
                    <a:pt x="2242" y="1620"/>
                    <a:pt x="2242" y="1621"/>
                    <a:pt x="2242" y="1621"/>
                  </a:cubicBezTo>
                  <a:cubicBezTo>
                    <a:pt x="2242" y="1622"/>
                    <a:pt x="2241" y="1623"/>
                    <a:pt x="2240" y="1624"/>
                  </a:cubicBezTo>
                  <a:cubicBezTo>
                    <a:pt x="2240" y="1625"/>
                    <a:pt x="2240" y="1625"/>
                    <a:pt x="2240" y="1625"/>
                  </a:cubicBezTo>
                  <a:cubicBezTo>
                    <a:pt x="2239" y="1626"/>
                    <a:pt x="2238" y="1627"/>
                    <a:pt x="2237" y="1628"/>
                  </a:cubicBezTo>
                  <a:cubicBezTo>
                    <a:pt x="2237" y="1628"/>
                    <a:pt x="2237" y="1628"/>
                    <a:pt x="2237" y="1628"/>
                  </a:cubicBezTo>
                  <a:cubicBezTo>
                    <a:pt x="2236" y="1629"/>
                    <a:pt x="2236" y="1629"/>
                    <a:pt x="2236" y="1629"/>
                  </a:cubicBezTo>
                  <a:cubicBezTo>
                    <a:pt x="2235" y="1630"/>
                    <a:pt x="2234" y="1630"/>
                    <a:pt x="2234" y="1630"/>
                  </a:cubicBezTo>
                  <a:cubicBezTo>
                    <a:pt x="2231" y="1632"/>
                    <a:pt x="2229" y="1633"/>
                    <a:pt x="2225" y="1634"/>
                  </a:cubicBezTo>
                  <a:cubicBezTo>
                    <a:pt x="2225" y="1634"/>
                    <a:pt x="2224" y="1635"/>
                    <a:pt x="2223" y="1635"/>
                  </a:cubicBezTo>
                  <a:cubicBezTo>
                    <a:pt x="2221" y="1635"/>
                    <a:pt x="2220" y="1635"/>
                    <a:pt x="2219" y="1636"/>
                  </a:cubicBezTo>
                  <a:cubicBezTo>
                    <a:pt x="2218" y="1636"/>
                    <a:pt x="2218" y="1636"/>
                    <a:pt x="2217" y="1636"/>
                  </a:cubicBezTo>
                  <a:cubicBezTo>
                    <a:pt x="2217" y="1636"/>
                    <a:pt x="2216" y="1636"/>
                    <a:pt x="2216" y="1636"/>
                  </a:cubicBezTo>
                  <a:cubicBezTo>
                    <a:pt x="2187" y="1639"/>
                    <a:pt x="2156" y="1636"/>
                    <a:pt x="2126" y="1637"/>
                  </a:cubicBezTo>
                  <a:cubicBezTo>
                    <a:pt x="2123" y="1637"/>
                    <a:pt x="2120" y="1636"/>
                    <a:pt x="2117" y="1636"/>
                  </a:cubicBezTo>
                  <a:cubicBezTo>
                    <a:pt x="2117" y="1636"/>
                    <a:pt x="2117" y="1636"/>
                    <a:pt x="2117" y="1636"/>
                  </a:cubicBezTo>
                  <a:cubicBezTo>
                    <a:pt x="2106" y="1635"/>
                    <a:pt x="2095" y="1631"/>
                    <a:pt x="2086" y="1625"/>
                  </a:cubicBezTo>
                  <a:cubicBezTo>
                    <a:pt x="2083" y="1624"/>
                    <a:pt x="2081" y="1622"/>
                    <a:pt x="2079" y="1621"/>
                  </a:cubicBezTo>
                  <a:close/>
                  <a:moveTo>
                    <a:pt x="2322" y="1782"/>
                  </a:moveTo>
                  <a:cubicBezTo>
                    <a:pt x="2322" y="1783"/>
                    <a:pt x="2321" y="1783"/>
                    <a:pt x="2321" y="1784"/>
                  </a:cubicBezTo>
                  <a:cubicBezTo>
                    <a:pt x="2321" y="1785"/>
                    <a:pt x="2321" y="1785"/>
                    <a:pt x="2321" y="1786"/>
                  </a:cubicBezTo>
                  <a:cubicBezTo>
                    <a:pt x="2320" y="1787"/>
                    <a:pt x="2320" y="1788"/>
                    <a:pt x="2319" y="1789"/>
                  </a:cubicBezTo>
                  <a:cubicBezTo>
                    <a:pt x="2319" y="1789"/>
                    <a:pt x="2319" y="1789"/>
                    <a:pt x="2319" y="1790"/>
                  </a:cubicBezTo>
                  <a:cubicBezTo>
                    <a:pt x="2318" y="1790"/>
                    <a:pt x="2318" y="1791"/>
                    <a:pt x="2317" y="1791"/>
                  </a:cubicBezTo>
                  <a:cubicBezTo>
                    <a:pt x="2317" y="1791"/>
                    <a:pt x="2317" y="1792"/>
                    <a:pt x="2316" y="1792"/>
                  </a:cubicBezTo>
                  <a:cubicBezTo>
                    <a:pt x="2316" y="1792"/>
                    <a:pt x="2316" y="1792"/>
                    <a:pt x="2316" y="1793"/>
                  </a:cubicBezTo>
                  <a:cubicBezTo>
                    <a:pt x="2310" y="1798"/>
                    <a:pt x="2303" y="1800"/>
                    <a:pt x="2296" y="1801"/>
                  </a:cubicBezTo>
                  <a:cubicBezTo>
                    <a:pt x="2296" y="1801"/>
                    <a:pt x="2295" y="1801"/>
                    <a:pt x="2295" y="1801"/>
                  </a:cubicBezTo>
                  <a:cubicBezTo>
                    <a:pt x="2292" y="1802"/>
                    <a:pt x="2289" y="1802"/>
                    <a:pt x="2286" y="1802"/>
                  </a:cubicBezTo>
                  <a:cubicBezTo>
                    <a:pt x="2286" y="1802"/>
                    <a:pt x="2286" y="1802"/>
                    <a:pt x="2286" y="1802"/>
                  </a:cubicBezTo>
                  <a:cubicBezTo>
                    <a:pt x="2283" y="1802"/>
                    <a:pt x="2283" y="1802"/>
                    <a:pt x="2283" y="1802"/>
                  </a:cubicBezTo>
                  <a:cubicBezTo>
                    <a:pt x="2280" y="1802"/>
                    <a:pt x="2277" y="1802"/>
                    <a:pt x="2275" y="1802"/>
                  </a:cubicBezTo>
                  <a:cubicBezTo>
                    <a:pt x="2193" y="1802"/>
                    <a:pt x="2193" y="1802"/>
                    <a:pt x="2193" y="1802"/>
                  </a:cubicBezTo>
                  <a:cubicBezTo>
                    <a:pt x="2190" y="1802"/>
                    <a:pt x="2187" y="1802"/>
                    <a:pt x="2184" y="1802"/>
                  </a:cubicBezTo>
                  <a:cubicBezTo>
                    <a:pt x="2183" y="1801"/>
                    <a:pt x="2182" y="1801"/>
                    <a:pt x="2181" y="1801"/>
                  </a:cubicBezTo>
                  <a:cubicBezTo>
                    <a:pt x="2164" y="1799"/>
                    <a:pt x="2144" y="1791"/>
                    <a:pt x="2135" y="1776"/>
                  </a:cubicBezTo>
                  <a:cubicBezTo>
                    <a:pt x="2133" y="1774"/>
                    <a:pt x="2132" y="1772"/>
                    <a:pt x="2131" y="1770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31" y="1769"/>
                    <a:pt x="2131" y="1769"/>
                    <a:pt x="2131" y="1769"/>
                  </a:cubicBezTo>
                  <a:cubicBezTo>
                    <a:pt x="2127" y="1757"/>
                    <a:pt x="2122" y="1746"/>
                    <a:pt x="2118" y="1734"/>
                  </a:cubicBezTo>
                  <a:cubicBezTo>
                    <a:pt x="2116" y="1728"/>
                    <a:pt x="2112" y="1720"/>
                    <a:pt x="2110" y="1713"/>
                  </a:cubicBezTo>
                  <a:cubicBezTo>
                    <a:pt x="2110" y="1713"/>
                    <a:pt x="2110" y="1713"/>
                    <a:pt x="2110" y="1713"/>
                  </a:cubicBezTo>
                  <a:cubicBezTo>
                    <a:pt x="2110" y="1713"/>
                    <a:pt x="2110" y="1712"/>
                    <a:pt x="2110" y="1712"/>
                  </a:cubicBezTo>
                  <a:cubicBezTo>
                    <a:pt x="2110" y="1712"/>
                    <a:pt x="2109" y="1711"/>
                    <a:pt x="2109" y="1710"/>
                  </a:cubicBezTo>
                  <a:cubicBezTo>
                    <a:pt x="2109" y="1707"/>
                    <a:pt x="2109" y="1704"/>
                    <a:pt x="2109" y="1701"/>
                  </a:cubicBezTo>
                  <a:cubicBezTo>
                    <a:pt x="2110" y="1699"/>
                    <a:pt x="2111" y="1698"/>
                    <a:pt x="2112" y="1696"/>
                  </a:cubicBezTo>
                  <a:cubicBezTo>
                    <a:pt x="2112" y="1696"/>
                    <a:pt x="2112" y="1696"/>
                    <a:pt x="2112" y="1696"/>
                  </a:cubicBezTo>
                  <a:cubicBezTo>
                    <a:pt x="2117" y="1688"/>
                    <a:pt x="2126" y="1685"/>
                    <a:pt x="2136" y="1684"/>
                  </a:cubicBezTo>
                  <a:cubicBezTo>
                    <a:pt x="2136" y="1684"/>
                    <a:pt x="2136" y="1684"/>
                    <a:pt x="2137" y="1684"/>
                  </a:cubicBezTo>
                  <a:cubicBezTo>
                    <a:pt x="2139" y="1684"/>
                    <a:pt x="2141" y="1684"/>
                    <a:pt x="2144" y="1684"/>
                  </a:cubicBezTo>
                  <a:cubicBezTo>
                    <a:pt x="2144" y="1684"/>
                    <a:pt x="2145" y="1683"/>
                    <a:pt x="2145" y="1683"/>
                  </a:cubicBezTo>
                  <a:cubicBezTo>
                    <a:pt x="2151" y="1683"/>
                    <a:pt x="2151" y="1683"/>
                    <a:pt x="2151" y="1683"/>
                  </a:cubicBezTo>
                  <a:cubicBezTo>
                    <a:pt x="2152" y="1683"/>
                    <a:pt x="2153" y="1683"/>
                    <a:pt x="2155" y="1683"/>
                  </a:cubicBezTo>
                  <a:cubicBezTo>
                    <a:pt x="2180" y="1683"/>
                    <a:pt x="2205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1" y="1683"/>
                    <a:pt x="2231" y="1683"/>
                    <a:pt x="2231" y="1683"/>
                  </a:cubicBezTo>
                  <a:cubicBezTo>
                    <a:pt x="2234" y="1683"/>
                    <a:pt x="2237" y="1683"/>
                    <a:pt x="2240" y="1684"/>
                  </a:cubicBezTo>
                  <a:cubicBezTo>
                    <a:pt x="2240" y="1684"/>
                    <a:pt x="2241" y="1684"/>
                    <a:pt x="2241" y="1684"/>
                  </a:cubicBezTo>
                  <a:cubicBezTo>
                    <a:pt x="2258" y="1686"/>
                    <a:pt x="2277" y="1693"/>
                    <a:pt x="2287" y="1706"/>
                  </a:cubicBezTo>
                  <a:cubicBezTo>
                    <a:pt x="2289" y="1708"/>
                    <a:pt x="2290" y="1710"/>
                    <a:pt x="2291" y="1712"/>
                  </a:cubicBezTo>
                  <a:cubicBezTo>
                    <a:pt x="2294" y="1717"/>
                    <a:pt x="2294" y="1717"/>
                    <a:pt x="2294" y="1717"/>
                  </a:cubicBezTo>
                  <a:cubicBezTo>
                    <a:pt x="2299" y="1727"/>
                    <a:pt x="2304" y="1737"/>
                    <a:pt x="2309" y="1748"/>
                  </a:cubicBezTo>
                  <a:cubicBezTo>
                    <a:pt x="2312" y="1754"/>
                    <a:pt x="2318" y="1762"/>
                    <a:pt x="2320" y="1771"/>
                  </a:cubicBezTo>
                  <a:cubicBezTo>
                    <a:pt x="2322" y="1775"/>
                    <a:pt x="2323" y="1778"/>
                    <a:pt x="2322" y="1782"/>
                  </a:cubicBezTo>
                  <a:close/>
                  <a:moveTo>
                    <a:pt x="2340" y="1624"/>
                  </a:moveTo>
                  <a:cubicBezTo>
                    <a:pt x="2338" y="1622"/>
                    <a:pt x="2337" y="1621"/>
                    <a:pt x="2335" y="1620"/>
                  </a:cubicBezTo>
                  <a:cubicBezTo>
                    <a:pt x="2331" y="1617"/>
                    <a:pt x="2328" y="1613"/>
                    <a:pt x="2326" y="1610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24" y="1607"/>
                    <a:pt x="2324" y="1607"/>
                    <a:pt x="2324" y="1607"/>
                  </a:cubicBezTo>
                  <a:cubicBezTo>
                    <a:pt x="2317" y="1594"/>
                    <a:pt x="2310" y="1582"/>
                    <a:pt x="2303" y="1569"/>
                  </a:cubicBezTo>
                  <a:cubicBezTo>
                    <a:pt x="2303" y="1569"/>
                    <a:pt x="2303" y="1569"/>
                    <a:pt x="2303" y="1569"/>
                  </a:cubicBezTo>
                  <a:cubicBezTo>
                    <a:pt x="2300" y="1564"/>
                    <a:pt x="2300" y="1564"/>
                    <a:pt x="2300" y="1564"/>
                  </a:cubicBezTo>
                  <a:cubicBezTo>
                    <a:pt x="2298" y="1561"/>
                    <a:pt x="2298" y="1558"/>
                    <a:pt x="2298" y="1555"/>
                  </a:cubicBezTo>
                  <a:cubicBezTo>
                    <a:pt x="2299" y="1552"/>
                    <a:pt x="2300" y="1550"/>
                    <a:pt x="2303" y="1547"/>
                  </a:cubicBezTo>
                  <a:cubicBezTo>
                    <a:pt x="2306" y="1545"/>
                    <a:pt x="2309" y="1544"/>
                    <a:pt x="2313" y="1542"/>
                  </a:cubicBezTo>
                  <a:cubicBezTo>
                    <a:pt x="2318" y="1541"/>
                    <a:pt x="2323" y="1541"/>
                    <a:pt x="2329" y="1541"/>
                  </a:cubicBezTo>
                  <a:cubicBezTo>
                    <a:pt x="2330" y="1541"/>
                    <a:pt x="2330" y="1541"/>
                    <a:pt x="2330" y="1541"/>
                  </a:cubicBezTo>
                  <a:cubicBezTo>
                    <a:pt x="2342" y="1540"/>
                    <a:pt x="2356" y="1540"/>
                    <a:pt x="2363" y="1540"/>
                  </a:cubicBezTo>
                  <a:cubicBezTo>
                    <a:pt x="2394" y="1540"/>
                    <a:pt x="2443" y="1534"/>
                    <a:pt x="2463" y="1564"/>
                  </a:cubicBezTo>
                  <a:cubicBezTo>
                    <a:pt x="2470" y="1573"/>
                    <a:pt x="2476" y="1583"/>
                    <a:pt x="2483" y="1593"/>
                  </a:cubicBezTo>
                  <a:cubicBezTo>
                    <a:pt x="2486" y="1598"/>
                    <a:pt x="2492" y="1605"/>
                    <a:pt x="2495" y="1611"/>
                  </a:cubicBezTo>
                  <a:cubicBezTo>
                    <a:pt x="2497" y="1614"/>
                    <a:pt x="2498" y="1617"/>
                    <a:pt x="2498" y="1620"/>
                  </a:cubicBezTo>
                  <a:cubicBezTo>
                    <a:pt x="2498" y="1621"/>
                    <a:pt x="2497" y="1623"/>
                    <a:pt x="2496" y="1625"/>
                  </a:cubicBezTo>
                  <a:cubicBezTo>
                    <a:pt x="2496" y="1626"/>
                    <a:pt x="2495" y="1627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4" y="1628"/>
                    <a:pt x="2494" y="1628"/>
                    <a:pt x="2494" y="1628"/>
                  </a:cubicBezTo>
                  <a:cubicBezTo>
                    <a:pt x="2493" y="1629"/>
                    <a:pt x="2493" y="1629"/>
                    <a:pt x="2492" y="1630"/>
                  </a:cubicBezTo>
                  <a:cubicBezTo>
                    <a:pt x="2492" y="1630"/>
                    <a:pt x="2491" y="1630"/>
                    <a:pt x="2491" y="1630"/>
                  </a:cubicBezTo>
                  <a:cubicBezTo>
                    <a:pt x="2490" y="1631"/>
                    <a:pt x="2489" y="1631"/>
                    <a:pt x="2488" y="1632"/>
                  </a:cubicBezTo>
                  <a:cubicBezTo>
                    <a:pt x="2487" y="1632"/>
                    <a:pt x="2485" y="1633"/>
                    <a:pt x="2484" y="1633"/>
                  </a:cubicBezTo>
                  <a:cubicBezTo>
                    <a:pt x="2484" y="1633"/>
                    <a:pt x="2484" y="1634"/>
                    <a:pt x="2484" y="1634"/>
                  </a:cubicBezTo>
                  <a:cubicBezTo>
                    <a:pt x="2484" y="1634"/>
                    <a:pt x="2483" y="1634"/>
                    <a:pt x="2483" y="1634"/>
                  </a:cubicBezTo>
                  <a:cubicBezTo>
                    <a:pt x="2469" y="1638"/>
                    <a:pt x="2448" y="1636"/>
                    <a:pt x="2434" y="1636"/>
                  </a:cubicBezTo>
                  <a:cubicBezTo>
                    <a:pt x="2418" y="1636"/>
                    <a:pt x="2401" y="1636"/>
                    <a:pt x="2385" y="1636"/>
                  </a:cubicBezTo>
                  <a:cubicBezTo>
                    <a:pt x="2370" y="1636"/>
                    <a:pt x="2353" y="1632"/>
                    <a:pt x="2340" y="1624"/>
                  </a:cubicBezTo>
                  <a:close/>
                  <a:moveTo>
                    <a:pt x="2605" y="1791"/>
                  </a:moveTo>
                  <a:cubicBezTo>
                    <a:pt x="2605" y="1791"/>
                    <a:pt x="2605" y="1791"/>
                    <a:pt x="2604" y="1791"/>
                  </a:cubicBezTo>
                  <a:cubicBezTo>
                    <a:pt x="2602" y="1794"/>
                    <a:pt x="2598" y="1797"/>
                    <a:pt x="2593" y="1798"/>
                  </a:cubicBezTo>
                  <a:cubicBezTo>
                    <a:pt x="2589" y="1800"/>
                    <a:pt x="2583" y="1801"/>
                    <a:pt x="2576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69" y="1801"/>
                    <a:pt x="2569" y="1801"/>
                    <a:pt x="2569" y="1801"/>
                  </a:cubicBezTo>
                  <a:cubicBezTo>
                    <a:pt x="2541" y="1801"/>
                    <a:pt x="2512" y="1801"/>
                    <a:pt x="2483" y="1801"/>
                  </a:cubicBezTo>
                  <a:cubicBezTo>
                    <a:pt x="2480" y="1801"/>
                    <a:pt x="2476" y="1801"/>
                    <a:pt x="2473" y="1801"/>
                  </a:cubicBezTo>
                  <a:cubicBezTo>
                    <a:pt x="2473" y="1801"/>
                    <a:pt x="2473" y="1801"/>
                    <a:pt x="2473" y="1801"/>
                  </a:cubicBezTo>
                  <a:cubicBezTo>
                    <a:pt x="2453" y="1799"/>
                    <a:pt x="2432" y="1790"/>
                    <a:pt x="2419" y="1775"/>
                  </a:cubicBezTo>
                  <a:cubicBezTo>
                    <a:pt x="2418" y="1773"/>
                    <a:pt x="2416" y="1771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15" y="1769"/>
                    <a:pt x="2415" y="1769"/>
                    <a:pt x="2415" y="1769"/>
                  </a:cubicBezTo>
                  <a:cubicBezTo>
                    <a:pt x="2409" y="1758"/>
                    <a:pt x="2402" y="1747"/>
                    <a:pt x="2396" y="1736"/>
                  </a:cubicBezTo>
                  <a:cubicBezTo>
                    <a:pt x="2392" y="1728"/>
                    <a:pt x="2383" y="1716"/>
                    <a:pt x="2381" y="1706"/>
                  </a:cubicBezTo>
                  <a:cubicBezTo>
                    <a:pt x="2381" y="1706"/>
                    <a:pt x="2381" y="1706"/>
                    <a:pt x="2381" y="1706"/>
                  </a:cubicBezTo>
                  <a:cubicBezTo>
                    <a:pt x="2380" y="1705"/>
                    <a:pt x="2380" y="1704"/>
                    <a:pt x="2380" y="1703"/>
                  </a:cubicBezTo>
                  <a:cubicBezTo>
                    <a:pt x="2379" y="1693"/>
                    <a:pt x="2387" y="1688"/>
                    <a:pt x="2396" y="1685"/>
                  </a:cubicBezTo>
                  <a:cubicBezTo>
                    <a:pt x="2396" y="1685"/>
                    <a:pt x="2396" y="1685"/>
                    <a:pt x="2396" y="1685"/>
                  </a:cubicBezTo>
                  <a:cubicBezTo>
                    <a:pt x="2396" y="1685"/>
                    <a:pt x="2397" y="1685"/>
                    <a:pt x="2397" y="1685"/>
                  </a:cubicBezTo>
                  <a:cubicBezTo>
                    <a:pt x="2398" y="1685"/>
                    <a:pt x="2398" y="1685"/>
                    <a:pt x="2399" y="1684"/>
                  </a:cubicBezTo>
                  <a:cubicBezTo>
                    <a:pt x="2403" y="1683"/>
                    <a:pt x="2408" y="1683"/>
                    <a:pt x="2413" y="1683"/>
                  </a:cubicBezTo>
                  <a:cubicBezTo>
                    <a:pt x="2470" y="1683"/>
                    <a:pt x="2470" y="1683"/>
                    <a:pt x="2470" y="1683"/>
                  </a:cubicBezTo>
                  <a:cubicBezTo>
                    <a:pt x="2479" y="1683"/>
                    <a:pt x="2489" y="1683"/>
                    <a:pt x="2498" y="1683"/>
                  </a:cubicBezTo>
                  <a:cubicBezTo>
                    <a:pt x="2498" y="1683"/>
                    <a:pt x="2498" y="1683"/>
                    <a:pt x="2498" y="1683"/>
                  </a:cubicBezTo>
                  <a:cubicBezTo>
                    <a:pt x="2499" y="1683"/>
                    <a:pt x="2499" y="1683"/>
                    <a:pt x="2500" y="1683"/>
                  </a:cubicBezTo>
                  <a:cubicBezTo>
                    <a:pt x="2502" y="1683"/>
                    <a:pt x="2505" y="1683"/>
                    <a:pt x="2507" y="1683"/>
                  </a:cubicBezTo>
                  <a:cubicBezTo>
                    <a:pt x="2508" y="1683"/>
                    <a:pt x="2508" y="1683"/>
                    <a:pt x="2509" y="1683"/>
                  </a:cubicBezTo>
                  <a:cubicBezTo>
                    <a:pt x="2527" y="1685"/>
                    <a:pt x="2546" y="1692"/>
                    <a:pt x="2558" y="1705"/>
                  </a:cubicBezTo>
                  <a:cubicBezTo>
                    <a:pt x="2559" y="1705"/>
                    <a:pt x="2560" y="1706"/>
                    <a:pt x="2561" y="1707"/>
                  </a:cubicBezTo>
                  <a:cubicBezTo>
                    <a:pt x="2561" y="1708"/>
                    <a:pt x="2562" y="1708"/>
                    <a:pt x="2562" y="1709"/>
                  </a:cubicBezTo>
                  <a:cubicBezTo>
                    <a:pt x="2563" y="1710"/>
                    <a:pt x="2563" y="1710"/>
                    <a:pt x="2564" y="1711"/>
                  </a:cubicBezTo>
                  <a:cubicBezTo>
                    <a:pt x="2564" y="1711"/>
                    <a:pt x="2564" y="1711"/>
                    <a:pt x="2564" y="1711"/>
                  </a:cubicBezTo>
                  <a:cubicBezTo>
                    <a:pt x="2566" y="1713"/>
                    <a:pt x="2566" y="1713"/>
                    <a:pt x="2566" y="1713"/>
                  </a:cubicBezTo>
                  <a:cubicBezTo>
                    <a:pt x="2571" y="1721"/>
                    <a:pt x="2576" y="1729"/>
                    <a:pt x="2582" y="1737"/>
                  </a:cubicBezTo>
                  <a:cubicBezTo>
                    <a:pt x="2582" y="1737"/>
                    <a:pt x="2582" y="1737"/>
                    <a:pt x="2582" y="1737"/>
                  </a:cubicBezTo>
                  <a:cubicBezTo>
                    <a:pt x="2589" y="1748"/>
                    <a:pt x="2599" y="1759"/>
                    <a:pt x="2605" y="1772"/>
                  </a:cubicBezTo>
                  <a:cubicBezTo>
                    <a:pt x="2606" y="1773"/>
                    <a:pt x="2606" y="1773"/>
                    <a:pt x="2606" y="1774"/>
                  </a:cubicBezTo>
                  <a:cubicBezTo>
                    <a:pt x="2607" y="1775"/>
                    <a:pt x="2607" y="1775"/>
                    <a:pt x="2607" y="1775"/>
                  </a:cubicBezTo>
                  <a:cubicBezTo>
                    <a:pt x="2609" y="1782"/>
                    <a:pt x="2608" y="1787"/>
                    <a:pt x="2605" y="1791"/>
                  </a:cubicBezTo>
                  <a:close/>
                  <a:moveTo>
                    <a:pt x="2937" y="318"/>
                  </a:moveTo>
                  <a:cubicBezTo>
                    <a:pt x="3034" y="414"/>
                    <a:pt x="3089" y="549"/>
                    <a:pt x="3089" y="685"/>
                  </a:cubicBezTo>
                  <a:cubicBezTo>
                    <a:pt x="3089" y="821"/>
                    <a:pt x="3034" y="955"/>
                    <a:pt x="2937" y="1051"/>
                  </a:cubicBezTo>
                  <a:cubicBezTo>
                    <a:pt x="3050" y="999"/>
                    <a:pt x="3153" y="855"/>
                    <a:pt x="3152" y="685"/>
                  </a:cubicBezTo>
                  <a:cubicBezTo>
                    <a:pt x="3153" y="514"/>
                    <a:pt x="3050" y="371"/>
                    <a:pt x="2937" y="318"/>
                  </a:cubicBezTo>
                  <a:close/>
                  <a:moveTo>
                    <a:pt x="216" y="318"/>
                  </a:moveTo>
                  <a:cubicBezTo>
                    <a:pt x="104" y="371"/>
                    <a:pt x="0" y="514"/>
                    <a:pt x="2" y="685"/>
                  </a:cubicBezTo>
                  <a:cubicBezTo>
                    <a:pt x="0" y="855"/>
                    <a:pt x="104" y="999"/>
                    <a:pt x="216" y="1051"/>
                  </a:cubicBezTo>
                  <a:cubicBezTo>
                    <a:pt x="120" y="955"/>
                    <a:pt x="64" y="821"/>
                    <a:pt x="65" y="685"/>
                  </a:cubicBezTo>
                  <a:cubicBezTo>
                    <a:pt x="64" y="549"/>
                    <a:pt x="120" y="414"/>
                    <a:pt x="216" y="318"/>
                  </a:cubicBez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61719" tIns="30859" rIns="61719" bIns="30859" numCol="1" anchor="t" anchorCtr="0" compatLnSpc="1"/>
            <a:lstStyle/>
            <a:p>
              <a:endParaRPr lang="en-US" sz="900" dirty="0"/>
            </a:p>
          </p:txBody>
        </p:sp>
        <p:sp>
          <p:nvSpPr>
            <p:cNvPr id="43" name="矩形 128"/>
            <p:cNvSpPr/>
            <p:nvPr/>
          </p:nvSpPr>
          <p:spPr>
            <a:xfrm rot="10800000">
              <a:off x="6626393" y="1888658"/>
              <a:ext cx="148050" cy="56350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7000">
                  <a:schemeClr val="tx1">
                    <a:alpha val="23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Batang" panose="02030600000101010101" charset="-127"/>
                <a:sym typeface="Batang" panose="02030600000101010101" charset="-127"/>
              </a:endParaRPr>
            </a:p>
          </p:txBody>
        </p:sp>
        <p:sp>
          <p:nvSpPr>
            <p:cNvPr id="44" name="矩形 129"/>
            <p:cNvSpPr/>
            <p:nvPr/>
          </p:nvSpPr>
          <p:spPr>
            <a:xfrm rot="10800000">
              <a:off x="7110671" y="2625011"/>
              <a:ext cx="148050" cy="56820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87000">
                  <a:schemeClr val="tx1">
                    <a:alpha val="23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Batang" panose="02030600000101010101" charset="-127"/>
                <a:sym typeface="Batang" panose="02030600000101010101" charset="-127"/>
              </a:endParaRPr>
            </a:p>
          </p:txBody>
        </p:sp>
        <p:sp>
          <p:nvSpPr>
            <p:cNvPr id="45" name="矩形 130"/>
            <p:cNvSpPr/>
            <p:nvPr/>
          </p:nvSpPr>
          <p:spPr>
            <a:xfrm rot="10800000">
              <a:off x="7377911" y="3371869"/>
              <a:ext cx="354683" cy="568209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Batang" panose="02030600000101010101" charset="-127"/>
                <a:sym typeface="Batang" panose="02030600000101010101" charset="-127"/>
              </a:endParaRPr>
            </a:p>
          </p:txBody>
        </p:sp>
        <p:pic>
          <p:nvPicPr>
            <p:cNvPr id="46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78225" flipV="1">
              <a:off x="7637917" y="3214337"/>
              <a:ext cx="765578" cy="85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78225" flipV="1">
              <a:off x="7113625" y="2493408"/>
              <a:ext cx="765578" cy="85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8" name="组合 133"/>
            <p:cNvGrpSpPr>
              <a:grpSpLocks noChangeAspect="1"/>
            </p:cNvGrpSpPr>
            <p:nvPr/>
          </p:nvGrpSpPr>
          <p:grpSpPr>
            <a:xfrm>
              <a:off x="7088733" y="1591929"/>
              <a:ext cx="339976" cy="286883"/>
              <a:chOff x="2162176" y="-104775"/>
              <a:chExt cx="1655763" cy="1417638"/>
            </a:xfrm>
            <a:solidFill>
              <a:srgbClr val="3666D7"/>
            </a:solidFill>
          </p:grpSpPr>
          <p:sp>
            <p:nvSpPr>
              <p:cNvPr id="71" name="Freeform 3767"/>
              <p:cNvSpPr/>
              <p:nvPr/>
            </p:nvSpPr>
            <p:spPr bwMode="auto">
              <a:xfrm>
                <a:off x="2311401" y="104775"/>
                <a:ext cx="1370013" cy="1208088"/>
              </a:xfrm>
              <a:custGeom>
                <a:avLst/>
                <a:gdLst>
                  <a:gd name="T0" fmla="*/ 231 w 431"/>
                  <a:gd name="T1" fmla="*/ 6 h 380"/>
                  <a:gd name="T2" fmla="*/ 190 w 431"/>
                  <a:gd name="T3" fmla="*/ 7 h 380"/>
                  <a:gd name="T4" fmla="*/ 20 w 431"/>
                  <a:gd name="T5" fmla="*/ 106 h 380"/>
                  <a:gd name="T6" fmla="*/ 0 w 431"/>
                  <a:gd name="T7" fmla="*/ 142 h 380"/>
                  <a:gd name="T8" fmla="*/ 0 w 431"/>
                  <a:gd name="T9" fmla="*/ 357 h 380"/>
                  <a:gd name="T10" fmla="*/ 24 w 431"/>
                  <a:gd name="T11" fmla="*/ 380 h 380"/>
                  <a:gd name="T12" fmla="*/ 124 w 431"/>
                  <a:gd name="T13" fmla="*/ 380 h 380"/>
                  <a:gd name="T14" fmla="*/ 148 w 431"/>
                  <a:gd name="T15" fmla="*/ 357 h 380"/>
                  <a:gd name="T16" fmla="*/ 148 w 431"/>
                  <a:gd name="T17" fmla="*/ 258 h 380"/>
                  <a:gd name="T18" fmla="*/ 171 w 431"/>
                  <a:gd name="T19" fmla="*/ 235 h 380"/>
                  <a:gd name="T20" fmla="*/ 260 w 431"/>
                  <a:gd name="T21" fmla="*/ 235 h 380"/>
                  <a:gd name="T22" fmla="*/ 283 w 431"/>
                  <a:gd name="T23" fmla="*/ 258 h 380"/>
                  <a:gd name="T24" fmla="*/ 283 w 431"/>
                  <a:gd name="T25" fmla="*/ 357 h 380"/>
                  <a:gd name="T26" fmla="*/ 307 w 431"/>
                  <a:gd name="T27" fmla="*/ 380 h 380"/>
                  <a:gd name="T28" fmla="*/ 407 w 431"/>
                  <a:gd name="T29" fmla="*/ 380 h 380"/>
                  <a:gd name="T30" fmla="*/ 431 w 431"/>
                  <a:gd name="T31" fmla="*/ 357 h 380"/>
                  <a:gd name="T32" fmla="*/ 431 w 431"/>
                  <a:gd name="T33" fmla="*/ 142 h 380"/>
                  <a:gd name="T34" fmla="*/ 410 w 431"/>
                  <a:gd name="T35" fmla="*/ 107 h 380"/>
                  <a:gd name="T36" fmla="*/ 231 w 431"/>
                  <a:gd name="T37" fmla="*/ 6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380">
                    <a:moveTo>
                      <a:pt x="231" y="6"/>
                    </a:moveTo>
                    <a:cubicBezTo>
                      <a:pt x="220" y="0"/>
                      <a:pt x="201" y="0"/>
                      <a:pt x="190" y="7"/>
                    </a:cubicBezTo>
                    <a:cubicBezTo>
                      <a:pt x="20" y="106"/>
                      <a:pt x="20" y="106"/>
                      <a:pt x="20" y="106"/>
                    </a:cubicBezTo>
                    <a:cubicBezTo>
                      <a:pt x="9" y="113"/>
                      <a:pt x="0" y="129"/>
                      <a:pt x="0" y="142"/>
                    </a:cubicBezTo>
                    <a:cubicBezTo>
                      <a:pt x="0" y="357"/>
                      <a:pt x="0" y="357"/>
                      <a:pt x="0" y="357"/>
                    </a:cubicBezTo>
                    <a:cubicBezTo>
                      <a:pt x="0" y="370"/>
                      <a:pt x="10" y="380"/>
                      <a:pt x="24" y="380"/>
                    </a:cubicBezTo>
                    <a:cubicBezTo>
                      <a:pt x="124" y="380"/>
                      <a:pt x="124" y="380"/>
                      <a:pt x="124" y="380"/>
                    </a:cubicBezTo>
                    <a:cubicBezTo>
                      <a:pt x="137" y="380"/>
                      <a:pt x="148" y="370"/>
                      <a:pt x="148" y="357"/>
                    </a:cubicBezTo>
                    <a:cubicBezTo>
                      <a:pt x="148" y="258"/>
                      <a:pt x="148" y="258"/>
                      <a:pt x="148" y="258"/>
                    </a:cubicBezTo>
                    <a:cubicBezTo>
                      <a:pt x="148" y="245"/>
                      <a:pt x="158" y="235"/>
                      <a:pt x="171" y="235"/>
                    </a:cubicBezTo>
                    <a:cubicBezTo>
                      <a:pt x="260" y="235"/>
                      <a:pt x="260" y="235"/>
                      <a:pt x="260" y="235"/>
                    </a:cubicBezTo>
                    <a:cubicBezTo>
                      <a:pt x="273" y="235"/>
                      <a:pt x="283" y="245"/>
                      <a:pt x="283" y="258"/>
                    </a:cubicBezTo>
                    <a:cubicBezTo>
                      <a:pt x="283" y="357"/>
                      <a:pt x="283" y="357"/>
                      <a:pt x="283" y="357"/>
                    </a:cubicBezTo>
                    <a:cubicBezTo>
                      <a:pt x="283" y="370"/>
                      <a:pt x="294" y="380"/>
                      <a:pt x="307" y="380"/>
                    </a:cubicBezTo>
                    <a:cubicBezTo>
                      <a:pt x="407" y="380"/>
                      <a:pt x="407" y="380"/>
                      <a:pt x="407" y="380"/>
                    </a:cubicBezTo>
                    <a:cubicBezTo>
                      <a:pt x="420" y="380"/>
                      <a:pt x="431" y="370"/>
                      <a:pt x="431" y="357"/>
                    </a:cubicBezTo>
                    <a:cubicBezTo>
                      <a:pt x="431" y="142"/>
                      <a:pt x="431" y="142"/>
                      <a:pt x="431" y="142"/>
                    </a:cubicBezTo>
                    <a:cubicBezTo>
                      <a:pt x="431" y="129"/>
                      <a:pt x="422" y="113"/>
                      <a:pt x="410" y="107"/>
                    </a:cubicBezTo>
                    <a:lnTo>
                      <a:pt x="231" y="6"/>
                    </a:lnTo>
                    <a:close/>
                  </a:path>
                </a:pathLst>
              </a:custGeom>
              <a:solidFill>
                <a:srgbClr val="00AEEF"/>
              </a:soli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 vert="horz" wrap="square" lIns="82292" tIns="41145" rIns="82292" bIns="41145" numCol="1" anchor="t" anchorCtr="0" compatLnSpc="1"/>
              <a:lstStyle/>
              <a:p>
                <a:endParaRPr lang="zh-CN" altLang="en-US" sz="900" dirty="0"/>
              </a:p>
            </p:txBody>
          </p:sp>
          <p:sp>
            <p:nvSpPr>
              <p:cNvPr id="72" name="Freeform 3768"/>
              <p:cNvSpPr/>
              <p:nvPr/>
            </p:nvSpPr>
            <p:spPr bwMode="auto">
              <a:xfrm>
                <a:off x="2162176" y="-104775"/>
                <a:ext cx="1655763" cy="552450"/>
              </a:xfrm>
              <a:custGeom>
                <a:avLst/>
                <a:gdLst>
                  <a:gd name="T0" fmla="*/ 516 w 521"/>
                  <a:gd name="T1" fmla="*/ 165 h 174"/>
                  <a:gd name="T2" fmla="*/ 487 w 521"/>
                  <a:gd name="T3" fmla="*/ 167 h 174"/>
                  <a:gd name="T4" fmla="*/ 276 w 521"/>
                  <a:gd name="T5" fmla="*/ 45 h 174"/>
                  <a:gd name="T6" fmla="*/ 235 w 521"/>
                  <a:gd name="T7" fmla="*/ 45 h 174"/>
                  <a:gd name="T8" fmla="*/ 34 w 521"/>
                  <a:gd name="T9" fmla="*/ 167 h 174"/>
                  <a:gd name="T10" fmla="*/ 5 w 521"/>
                  <a:gd name="T11" fmla="*/ 165 h 174"/>
                  <a:gd name="T12" fmla="*/ 16 w 521"/>
                  <a:gd name="T13" fmla="*/ 138 h 174"/>
                  <a:gd name="T14" fmla="*/ 235 w 521"/>
                  <a:gd name="T15" fmla="*/ 7 h 174"/>
                  <a:gd name="T16" fmla="*/ 276 w 521"/>
                  <a:gd name="T17" fmla="*/ 6 h 174"/>
                  <a:gd name="T18" fmla="*/ 504 w 521"/>
                  <a:gd name="T19" fmla="*/ 139 h 174"/>
                  <a:gd name="T20" fmla="*/ 516 w 521"/>
                  <a:gd name="T21" fmla="*/ 16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1" h="174">
                    <a:moveTo>
                      <a:pt x="516" y="165"/>
                    </a:moveTo>
                    <a:cubicBezTo>
                      <a:pt x="512" y="173"/>
                      <a:pt x="499" y="174"/>
                      <a:pt x="487" y="167"/>
                    </a:cubicBezTo>
                    <a:cubicBezTo>
                      <a:pt x="276" y="45"/>
                      <a:pt x="276" y="45"/>
                      <a:pt x="276" y="45"/>
                    </a:cubicBezTo>
                    <a:cubicBezTo>
                      <a:pt x="265" y="38"/>
                      <a:pt x="247" y="38"/>
                      <a:pt x="235" y="45"/>
                    </a:cubicBezTo>
                    <a:cubicBezTo>
                      <a:pt x="34" y="167"/>
                      <a:pt x="34" y="167"/>
                      <a:pt x="34" y="167"/>
                    </a:cubicBezTo>
                    <a:cubicBezTo>
                      <a:pt x="22" y="174"/>
                      <a:pt x="9" y="173"/>
                      <a:pt x="5" y="165"/>
                    </a:cubicBezTo>
                    <a:cubicBezTo>
                      <a:pt x="0" y="157"/>
                      <a:pt x="5" y="145"/>
                      <a:pt x="16" y="138"/>
                    </a:cubicBezTo>
                    <a:cubicBezTo>
                      <a:pt x="235" y="7"/>
                      <a:pt x="235" y="7"/>
                      <a:pt x="235" y="7"/>
                    </a:cubicBezTo>
                    <a:cubicBezTo>
                      <a:pt x="246" y="0"/>
                      <a:pt x="265" y="0"/>
                      <a:pt x="276" y="6"/>
                    </a:cubicBezTo>
                    <a:cubicBezTo>
                      <a:pt x="504" y="139"/>
                      <a:pt x="504" y="139"/>
                      <a:pt x="504" y="139"/>
                    </a:cubicBezTo>
                    <a:cubicBezTo>
                      <a:pt x="515" y="145"/>
                      <a:pt x="521" y="157"/>
                      <a:pt x="516" y="1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reflection blurRad="6350" stA="52000" endA="300" endPos="35000" dir="5400000" sy="-100000" algn="bl" rotWithShape="0"/>
              </a:effectLst>
            </p:spPr>
            <p:txBody>
              <a:bodyPr vert="horz" wrap="square" lIns="82292" tIns="41145" rIns="82292" bIns="41145" numCol="1" anchor="t" anchorCtr="0" compatLnSpc="1"/>
              <a:lstStyle/>
              <a:p>
                <a:endParaRPr lang="zh-CN" altLang="en-US" sz="900" dirty="0"/>
              </a:p>
            </p:txBody>
          </p:sp>
        </p:grpSp>
        <p:pic>
          <p:nvPicPr>
            <p:cNvPr id="49" name="Picture 5" descr="\\MAGNUM\Projects\Microsoft\Cloud Power FY12\Design\ICONS_PNG\Increase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prstClr val="black"/>
                <a:srgbClr val="393F59">
                  <a:tint val="45000"/>
                  <a:satMod val="400000"/>
                </a:srgbClr>
              </a:duotone>
            </a:blip>
            <a:srcRect b="16251"/>
            <a:stretch>
              <a:fillRect/>
            </a:stretch>
          </p:blipFill>
          <p:spPr bwMode="auto">
            <a:xfrm>
              <a:off x="7816381" y="2782717"/>
              <a:ext cx="713153" cy="588490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50" name="文本框 137"/>
            <p:cNvSpPr txBox="1"/>
            <p:nvPr/>
          </p:nvSpPr>
          <p:spPr>
            <a:xfrm>
              <a:off x="5007689" y="1998337"/>
              <a:ext cx="964645" cy="405754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HTML</a:t>
              </a:r>
            </a:p>
          </p:txBody>
        </p:sp>
        <p:sp>
          <p:nvSpPr>
            <p:cNvPr id="51" name="文本框 138"/>
            <p:cNvSpPr txBox="1"/>
            <p:nvPr/>
          </p:nvSpPr>
          <p:spPr>
            <a:xfrm>
              <a:off x="5407901" y="2735217"/>
              <a:ext cx="669122" cy="405754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CSS</a:t>
              </a:r>
            </a:p>
          </p:txBody>
        </p:sp>
        <p:sp>
          <p:nvSpPr>
            <p:cNvPr id="52" name="文本框 139"/>
            <p:cNvSpPr txBox="1"/>
            <p:nvPr/>
          </p:nvSpPr>
          <p:spPr>
            <a:xfrm>
              <a:off x="5808113" y="3472097"/>
              <a:ext cx="1499555" cy="405754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r>
                <a:rPr lang="en-US" altLang="zh-CN" sz="20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JavaScript</a:t>
              </a:r>
            </a:p>
          </p:txBody>
        </p:sp>
        <p:grpSp>
          <p:nvGrpSpPr>
            <p:cNvPr id="53" name="组合 140"/>
            <p:cNvGrpSpPr/>
            <p:nvPr/>
          </p:nvGrpSpPr>
          <p:grpSpPr>
            <a:xfrm>
              <a:off x="6901085" y="2030573"/>
              <a:ext cx="218826" cy="477753"/>
              <a:chOff x="5038767" y="1303073"/>
              <a:chExt cx="325210" cy="720403"/>
            </a:xfrm>
          </p:grpSpPr>
          <p:sp>
            <p:nvSpPr>
              <p:cNvPr id="66" name="Freeform 22"/>
              <p:cNvSpPr/>
              <p:nvPr/>
            </p:nvSpPr>
            <p:spPr bwMode="auto">
              <a:xfrm>
                <a:off x="5122540" y="1634458"/>
                <a:ext cx="100858" cy="389018"/>
              </a:xfrm>
              <a:custGeom>
                <a:avLst/>
                <a:gdLst>
                  <a:gd name="T0" fmla="*/ 14 w 21"/>
                  <a:gd name="T1" fmla="*/ 78 h 80"/>
                  <a:gd name="T2" fmla="*/ 7 w 21"/>
                  <a:gd name="T3" fmla="*/ 67 h 80"/>
                  <a:gd name="T4" fmla="*/ 7 w 21"/>
                  <a:gd name="T5" fmla="*/ 16 h 80"/>
                  <a:gd name="T6" fmla="*/ 0 w 21"/>
                  <a:gd name="T7" fmla="*/ 6 h 80"/>
                  <a:gd name="T8" fmla="*/ 7 w 21"/>
                  <a:gd name="T9" fmla="*/ 3 h 80"/>
                  <a:gd name="T10" fmla="*/ 14 w 21"/>
                  <a:gd name="T11" fmla="*/ 6 h 80"/>
                  <a:gd name="T12" fmla="*/ 21 w 21"/>
                  <a:gd name="T13" fmla="*/ 17 h 80"/>
                  <a:gd name="T14" fmla="*/ 21 w 21"/>
                  <a:gd name="T15" fmla="*/ 75 h 80"/>
                  <a:gd name="T16" fmla="*/ 14 w 21"/>
                  <a:gd name="T17" fmla="*/ 7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80">
                    <a:moveTo>
                      <a:pt x="14" y="78"/>
                    </a:moveTo>
                    <a:cubicBezTo>
                      <a:pt x="9" y="75"/>
                      <a:pt x="7" y="72"/>
                      <a:pt x="7" y="6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2" y="13"/>
                      <a:pt x="0" y="10"/>
                      <a:pt x="0" y="6"/>
                    </a:cubicBezTo>
                    <a:cubicBezTo>
                      <a:pt x="0" y="1"/>
                      <a:pt x="2" y="0"/>
                      <a:pt x="7" y="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9" y="9"/>
                      <a:pt x="21" y="13"/>
                      <a:pt x="21" y="17"/>
                    </a:cubicBezTo>
                    <a:cubicBezTo>
                      <a:pt x="21" y="75"/>
                      <a:pt x="21" y="75"/>
                      <a:pt x="21" y="75"/>
                    </a:cubicBezTo>
                    <a:cubicBezTo>
                      <a:pt x="21" y="79"/>
                      <a:pt x="19" y="80"/>
                      <a:pt x="14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7" name="Freeform 23"/>
              <p:cNvSpPr/>
              <p:nvPr/>
            </p:nvSpPr>
            <p:spPr bwMode="auto">
              <a:xfrm>
                <a:off x="5038767" y="1303073"/>
                <a:ext cx="47341" cy="139964"/>
              </a:xfrm>
              <a:custGeom>
                <a:avLst/>
                <a:gdLst>
                  <a:gd name="T0" fmla="*/ 0 w 10"/>
                  <a:gd name="T1" fmla="*/ 15 h 29"/>
                  <a:gd name="T2" fmla="*/ 3 w 10"/>
                  <a:gd name="T3" fmla="*/ 17 h 29"/>
                  <a:gd name="T4" fmla="*/ 4 w 10"/>
                  <a:gd name="T5" fmla="*/ 21 h 29"/>
                  <a:gd name="T6" fmla="*/ 5 w 10"/>
                  <a:gd name="T7" fmla="*/ 25 h 29"/>
                  <a:gd name="T8" fmla="*/ 7 w 10"/>
                  <a:gd name="T9" fmla="*/ 23 h 29"/>
                  <a:gd name="T10" fmla="*/ 5 w 10"/>
                  <a:gd name="T11" fmla="*/ 17 h 29"/>
                  <a:gd name="T12" fmla="*/ 2 w 10"/>
                  <a:gd name="T13" fmla="*/ 10 h 29"/>
                  <a:gd name="T14" fmla="*/ 1 w 10"/>
                  <a:gd name="T15" fmla="*/ 4 h 29"/>
                  <a:gd name="T16" fmla="*/ 2 w 10"/>
                  <a:gd name="T17" fmla="*/ 1 h 29"/>
                  <a:gd name="T18" fmla="*/ 5 w 10"/>
                  <a:gd name="T19" fmla="*/ 1 h 29"/>
                  <a:gd name="T20" fmla="*/ 9 w 10"/>
                  <a:gd name="T21" fmla="*/ 4 h 29"/>
                  <a:gd name="T22" fmla="*/ 10 w 10"/>
                  <a:gd name="T23" fmla="*/ 8 h 29"/>
                  <a:gd name="T24" fmla="*/ 10 w 10"/>
                  <a:gd name="T25" fmla="*/ 13 h 29"/>
                  <a:gd name="T26" fmla="*/ 7 w 10"/>
                  <a:gd name="T27" fmla="*/ 11 h 29"/>
                  <a:gd name="T28" fmla="*/ 7 w 10"/>
                  <a:gd name="T29" fmla="*/ 6 h 29"/>
                  <a:gd name="T30" fmla="*/ 6 w 10"/>
                  <a:gd name="T31" fmla="*/ 4 h 29"/>
                  <a:gd name="T32" fmla="*/ 4 w 10"/>
                  <a:gd name="T33" fmla="*/ 4 h 29"/>
                  <a:gd name="T34" fmla="*/ 4 w 10"/>
                  <a:gd name="T35" fmla="*/ 5 h 29"/>
                  <a:gd name="T36" fmla="*/ 6 w 10"/>
                  <a:gd name="T37" fmla="*/ 12 h 29"/>
                  <a:gd name="T38" fmla="*/ 9 w 10"/>
                  <a:gd name="T39" fmla="*/ 18 h 29"/>
                  <a:gd name="T40" fmla="*/ 10 w 10"/>
                  <a:gd name="T41" fmla="*/ 25 h 29"/>
                  <a:gd name="T42" fmla="*/ 9 w 10"/>
                  <a:gd name="T43" fmla="*/ 28 h 29"/>
                  <a:gd name="T44" fmla="*/ 5 w 10"/>
                  <a:gd name="T45" fmla="*/ 28 h 29"/>
                  <a:gd name="T46" fmla="*/ 0 w 10"/>
                  <a:gd name="T47" fmla="*/ 19 h 29"/>
                  <a:gd name="T48" fmla="*/ 0 w 10"/>
                  <a:gd name="T4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29">
                    <a:moveTo>
                      <a:pt x="0" y="15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6" y="26"/>
                      <a:pt x="7" y="25"/>
                      <a:pt x="7" y="23"/>
                    </a:cubicBezTo>
                    <a:cubicBezTo>
                      <a:pt x="7" y="21"/>
                      <a:pt x="6" y="19"/>
                      <a:pt x="5" y="17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8"/>
                      <a:pt x="1" y="6"/>
                      <a:pt x="1" y="4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7" y="2"/>
                      <a:pt x="8" y="3"/>
                      <a:pt x="9" y="4"/>
                    </a:cubicBezTo>
                    <a:cubicBezTo>
                      <a:pt x="10" y="5"/>
                      <a:pt x="10" y="7"/>
                      <a:pt x="10" y="8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4"/>
                      <a:pt x="5" y="3"/>
                      <a:pt x="4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7"/>
                      <a:pt x="5" y="9"/>
                      <a:pt x="6" y="12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21"/>
                      <a:pt x="10" y="23"/>
                      <a:pt x="10" y="25"/>
                    </a:cubicBezTo>
                    <a:cubicBezTo>
                      <a:pt x="10" y="26"/>
                      <a:pt x="10" y="27"/>
                      <a:pt x="9" y="28"/>
                    </a:cubicBezTo>
                    <a:cubicBezTo>
                      <a:pt x="8" y="29"/>
                      <a:pt x="7" y="29"/>
                      <a:pt x="5" y="28"/>
                    </a:cubicBezTo>
                    <a:cubicBezTo>
                      <a:pt x="2" y="26"/>
                      <a:pt x="0" y="23"/>
                      <a:pt x="0" y="19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8" name="Freeform 24"/>
              <p:cNvSpPr/>
              <p:nvPr/>
            </p:nvSpPr>
            <p:spPr bwMode="auto">
              <a:xfrm>
                <a:off x="5131390" y="1346297"/>
                <a:ext cx="53516" cy="146139"/>
              </a:xfrm>
              <a:custGeom>
                <a:avLst/>
                <a:gdLst>
                  <a:gd name="T0" fmla="*/ 26 w 26"/>
                  <a:gd name="T1" fmla="*/ 14 h 71"/>
                  <a:gd name="T2" fmla="*/ 26 w 26"/>
                  <a:gd name="T3" fmla="*/ 21 h 71"/>
                  <a:gd name="T4" fmla="*/ 16 w 26"/>
                  <a:gd name="T5" fmla="*/ 17 h 71"/>
                  <a:gd name="T6" fmla="*/ 16 w 26"/>
                  <a:gd name="T7" fmla="*/ 71 h 71"/>
                  <a:gd name="T8" fmla="*/ 7 w 26"/>
                  <a:gd name="T9" fmla="*/ 66 h 71"/>
                  <a:gd name="T10" fmla="*/ 7 w 26"/>
                  <a:gd name="T11" fmla="*/ 12 h 71"/>
                  <a:gd name="T12" fmla="*/ 0 w 26"/>
                  <a:gd name="T13" fmla="*/ 7 h 71"/>
                  <a:gd name="T14" fmla="*/ 0 w 26"/>
                  <a:gd name="T15" fmla="*/ 2 h 71"/>
                  <a:gd name="T16" fmla="*/ 0 w 26"/>
                  <a:gd name="T17" fmla="*/ 0 h 71"/>
                  <a:gd name="T18" fmla="*/ 26 w 26"/>
                  <a:gd name="T19" fmla="*/ 1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71">
                    <a:moveTo>
                      <a:pt x="26" y="14"/>
                    </a:moveTo>
                    <a:lnTo>
                      <a:pt x="26" y="21"/>
                    </a:lnTo>
                    <a:lnTo>
                      <a:pt x="16" y="17"/>
                    </a:lnTo>
                    <a:lnTo>
                      <a:pt x="16" y="71"/>
                    </a:lnTo>
                    <a:lnTo>
                      <a:pt x="7" y="66"/>
                    </a:lnTo>
                    <a:lnTo>
                      <a:pt x="7" y="12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9" name="Freeform 25"/>
              <p:cNvSpPr/>
              <p:nvPr/>
            </p:nvSpPr>
            <p:spPr bwMode="auto">
              <a:xfrm>
                <a:off x="5228129" y="1399813"/>
                <a:ext cx="43225" cy="150256"/>
              </a:xfrm>
              <a:custGeom>
                <a:avLst/>
                <a:gdLst>
                  <a:gd name="T0" fmla="*/ 0 w 21"/>
                  <a:gd name="T1" fmla="*/ 0 h 73"/>
                  <a:gd name="T2" fmla="*/ 21 w 21"/>
                  <a:gd name="T3" fmla="*/ 12 h 73"/>
                  <a:gd name="T4" fmla="*/ 21 w 21"/>
                  <a:gd name="T5" fmla="*/ 19 h 73"/>
                  <a:gd name="T6" fmla="*/ 10 w 21"/>
                  <a:gd name="T7" fmla="*/ 12 h 73"/>
                  <a:gd name="T8" fmla="*/ 10 w 21"/>
                  <a:gd name="T9" fmla="*/ 31 h 73"/>
                  <a:gd name="T10" fmla="*/ 19 w 21"/>
                  <a:gd name="T11" fmla="*/ 38 h 73"/>
                  <a:gd name="T12" fmla="*/ 19 w 21"/>
                  <a:gd name="T13" fmla="*/ 45 h 73"/>
                  <a:gd name="T14" fmla="*/ 10 w 21"/>
                  <a:gd name="T15" fmla="*/ 38 h 73"/>
                  <a:gd name="T16" fmla="*/ 10 w 21"/>
                  <a:gd name="T17" fmla="*/ 59 h 73"/>
                  <a:gd name="T18" fmla="*/ 21 w 21"/>
                  <a:gd name="T19" fmla="*/ 66 h 73"/>
                  <a:gd name="T20" fmla="*/ 21 w 21"/>
                  <a:gd name="T21" fmla="*/ 73 h 73"/>
                  <a:gd name="T22" fmla="*/ 0 w 21"/>
                  <a:gd name="T23" fmla="*/ 62 h 73"/>
                  <a:gd name="T24" fmla="*/ 0 w 21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73">
                    <a:moveTo>
                      <a:pt x="0" y="0"/>
                    </a:moveTo>
                    <a:lnTo>
                      <a:pt x="21" y="12"/>
                    </a:lnTo>
                    <a:lnTo>
                      <a:pt x="21" y="19"/>
                    </a:lnTo>
                    <a:lnTo>
                      <a:pt x="10" y="12"/>
                    </a:lnTo>
                    <a:lnTo>
                      <a:pt x="10" y="31"/>
                    </a:lnTo>
                    <a:lnTo>
                      <a:pt x="19" y="38"/>
                    </a:lnTo>
                    <a:lnTo>
                      <a:pt x="19" y="45"/>
                    </a:lnTo>
                    <a:lnTo>
                      <a:pt x="10" y="38"/>
                    </a:lnTo>
                    <a:lnTo>
                      <a:pt x="10" y="59"/>
                    </a:lnTo>
                    <a:lnTo>
                      <a:pt x="21" y="66"/>
                    </a:lnTo>
                    <a:lnTo>
                      <a:pt x="21" y="73"/>
                    </a:lnTo>
                    <a:lnTo>
                      <a:pt x="0" y="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0" name="Freeform 26"/>
              <p:cNvSpPr>
                <a:spLocks noEditPoints="1"/>
              </p:cNvSpPr>
              <p:nvPr/>
            </p:nvSpPr>
            <p:spPr bwMode="auto">
              <a:xfrm>
                <a:off x="5316636" y="1449212"/>
                <a:ext cx="47341" cy="135847"/>
              </a:xfrm>
              <a:custGeom>
                <a:avLst/>
                <a:gdLst>
                  <a:gd name="T0" fmla="*/ 0 w 10"/>
                  <a:gd name="T1" fmla="*/ 0 h 28"/>
                  <a:gd name="T2" fmla="*/ 7 w 10"/>
                  <a:gd name="T3" fmla="*/ 4 h 28"/>
                  <a:gd name="T4" fmla="*/ 10 w 10"/>
                  <a:gd name="T5" fmla="*/ 10 h 28"/>
                  <a:gd name="T6" fmla="*/ 10 w 10"/>
                  <a:gd name="T7" fmla="*/ 17 h 28"/>
                  <a:gd name="T8" fmla="*/ 8 w 10"/>
                  <a:gd name="T9" fmla="*/ 18 h 28"/>
                  <a:gd name="T10" fmla="*/ 4 w 10"/>
                  <a:gd name="T11" fmla="*/ 16 h 28"/>
                  <a:gd name="T12" fmla="*/ 3 w 10"/>
                  <a:gd name="T13" fmla="*/ 16 h 28"/>
                  <a:gd name="T14" fmla="*/ 3 w 10"/>
                  <a:gd name="T15" fmla="*/ 28 h 28"/>
                  <a:gd name="T16" fmla="*/ 0 w 10"/>
                  <a:gd name="T17" fmla="*/ 26 h 28"/>
                  <a:gd name="T18" fmla="*/ 0 w 10"/>
                  <a:gd name="T19" fmla="*/ 0 h 28"/>
                  <a:gd name="T20" fmla="*/ 5 w 10"/>
                  <a:gd name="T21" fmla="*/ 14 h 28"/>
                  <a:gd name="T22" fmla="*/ 6 w 10"/>
                  <a:gd name="T23" fmla="*/ 14 h 28"/>
                  <a:gd name="T24" fmla="*/ 7 w 10"/>
                  <a:gd name="T25" fmla="*/ 14 h 28"/>
                  <a:gd name="T26" fmla="*/ 7 w 10"/>
                  <a:gd name="T27" fmla="*/ 8 h 28"/>
                  <a:gd name="T28" fmla="*/ 5 w 10"/>
                  <a:gd name="T29" fmla="*/ 6 h 28"/>
                  <a:gd name="T30" fmla="*/ 3 w 10"/>
                  <a:gd name="T31" fmla="*/ 5 h 28"/>
                  <a:gd name="T32" fmla="*/ 3 w 10"/>
                  <a:gd name="T33" fmla="*/ 13 h 28"/>
                  <a:gd name="T34" fmla="*/ 5 w 10"/>
                  <a:gd name="T35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8">
                    <a:moveTo>
                      <a:pt x="0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10" y="7"/>
                      <a:pt x="10" y="10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9"/>
                      <a:pt x="9" y="19"/>
                      <a:pt x="8" y="18"/>
                    </a:cubicBezTo>
                    <a:cubicBezTo>
                      <a:pt x="7" y="18"/>
                      <a:pt x="6" y="18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close/>
                    <a:moveTo>
                      <a:pt x="5" y="14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7"/>
                      <a:pt x="5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5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54" name="组合 147"/>
            <p:cNvGrpSpPr/>
            <p:nvPr/>
          </p:nvGrpSpPr>
          <p:grpSpPr>
            <a:xfrm>
              <a:off x="7386672" y="2749493"/>
              <a:ext cx="224012" cy="498227"/>
              <a:chOff x="5846145" y="2700653"/>
              <a:chExt cx="332915" cy="751275"/>
            </a:xfrm>
          </p:grpSpPr>
          <p:sp>
            <p:nvSpPr>
              <p:cNvPr id="61" name="Freeform 28"/>
              <p:cNvSpPr/>
              <p:nvPr/>
            </p:nvSpPr>
            <p:spPr bwMode="auto">
              <a:xfrm>
                <a:off x="5846145" y="2978521"/>
                <a:ext cx="253170" cy="473407"/>
              </a:xfrm>
              <a:custGeom>
                <a:avLst/>
                <a:gdLst>
                  <a:gd name="T0" fmla="*/ 7 w 52"/>
                  <a:gd name="T1" fmla="*/ 2 h 97"/>
                  <a:gd name="T2" fmla="*/ 31 w 52"/>
                  <a:gd name="T3" fmla="*/ 15 h 97"/>
                  <a:gd name="T4" fmla="*/ 52 w 52"/>
                  <a:gd name="T5" fmla="*/ 47 h 97"/>
                  <a:gd name="T6" fmla="*/ 52 w 52"/>
                  <a:gd name="T7" fmla="*/ 49 h 97"/>
                  <a:gd name="T8" fmla="*/ 31 w 52"/>
                  <a:gd name="T9" fmla="*/ 58 h 97"/>
                  <a:gd name="T10" fmla="*/ 15 w 52"/>
                  <a:gd name="T11" fmla="*/ 58 h 97"/>
                  <a:gd name="T12" fmla="*/ 15 w 52"/>
                  <a:gd name="T13" fmla="*/ 65 h 97"/>
                  <a:gd name="T14" fmla="*/ 46 w 52"/>
                  <a:gd name="T15" fmla="*/ 82 h 97"/>
                  <a:gd name="T16" fmla="*/ 52 w 52"/>
                  <a:gd name="T17" fmla="*/ 92 h 97"/>
                  <a:gd name="T18" fmla="*/ 46 w 52"/>
                  <a:gd name="T19" fmla="*/ 95 h 97"/>
                  <a:gd name="T20" fmla="*/ 7 w 52"/>
                  <a:gd name="T21" fmla="*/ 74 h 97"/>
                  <a:gd name="T22" fmla="*/ 1 w 52"/>
                  <a:gd name="T23" fmla="*/ 63 h 97"/>
                  <a:gd name="T24" fmla="*/ 1 w 52"/>
                  <a:gd name="T25" fmla="*/ 50 h 97"/>
                  <a:gd name="T26" fmla="*/ 31 w 52"/>
                  <a:gd name="T27" fmla="*/ 45 h 97"/>
                  <a:gd name="T28" fmla="*/ 38 w 52"/>
                  <a:gd name="T29" fmla="*/ 42 h 97"/>
                  <a:gd name="T30" fmla="*/ 38 w 52"/>
                  <a:gd name="T31" fmla="*/ 39 h 97"/>
                  <a:gd name="T32" fmla="*/ 31 w 52"/>
                  <a:gd name="T33" fmla="*/ 29 h 97"/>
                  <a:gd name="T34" fmla="*/ 8 w 52"/>
                  <a:gd name="T35" fmla="*/ 16 h 97"/>
                  <a:gd name="T36" fmla="*/ 0 w 52"/>
                  <a:gd name="T37" fmla="*/ 5 h 97"/>
                  <a:gd name="T38" fmla="*/ 7 w 52"/>
                  <a:gd name="T39" fmla="*/ 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" h="97">
                    <a:moveTo>
                      <a:pt x="7" y="2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45" y="23"/>
                      <a:pt x="52" y="34"/>
                      <a:pt x="52" y="47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2" y="63"/>
                      <a:pt x="45" y="66"/>
                      <a:pt x="31" y="58"/>
                    </a:cubicBezTo>
                    <a:cubicBezTo>
                      <a:pt x="20" y="52"/>
                      <a:pt x="15" y="52"/>
                      <a:pt x="15" y="58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46" y="82"/>
                      <a:pt x="46" y="82"/>
                      <a:pt x="46" y="82"/>
                    </a:cubicBezTo>
                    <a:cubicBezTo>
                      <a:pt x="50" y="84"/>
                      <a:pt x="52" y="88"/>
                      <a:pt x="52" y="92"/>
                    </a:cubicBezTo>
                    <a:cubicBezTo>
                      <a:pt x="52" y="96"/>
                      <a:pt x="50" y="97"/>
                      <a:pt x="46" y="95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3" y="71"/>
                      <a:pt x="1" y="68"/>
                      <a:pt x="1" y="63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35"/>
                      <a:pt x="11" y="33"/>
                      <a:pt x="31" y="45"/>
                    </a:cubicBezTo>
                    <a:cubicBezTo>
                      <a:pt x="36" y="47"/>
                      <a:pt x="38" y="46"/>
                      <a:pt x="38" y="42"/>
                    </a:cubicBezTo>
                    <a:cubicBezTo>
                      <a:pt x="38" y="39"/>
                      <a:pt x="38" y="39"/>
                      <a:pt x="38" y="39"/>
                    </a:cubicBezTo>
                    <a:cubicBezTo>
                      <a:pt x="38" y="35"/>
                      <a:pt x="36" y="32"/>
                      <a:pt x="31" y="29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3" y="13"/>
                      <a:pt x="0" y="10"/>
                      <a:pt x="0" y="5"/>
                    </a:cubicBezTo>
                    <a:cubicBezTo>
                      <a:pt x="0" y="1"/>
                      <a:pt x="3" y="0"/>
                      <a:pt x="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29"/>
              <p:cNvSpPr/>
              <p:nvPr/>
            </p:nvSpPr>
            <p:spPr bwMode="auto">
              <a:xfrm>
                <a:off x="5855909" y="2700653"/>
                <a:ext cx="49399" cy="142023"/>
              </a:xfrm>
              <a:custGeom>
                <a:avLst/>
                <a:gdLst>
                  <a:gd name="T0" fmla="*/ 0 w 10"/>
                  <a:gd name="T1" fmla="*/ 15 h 29"/>
                  <a:gd name="T2" fmla="*/ 3 w 10"/>
                  <a:gd name="T3" fmla="*/ 16 h 29"/>
                  <a:gd name="T4" fmla="*/ 3 w 10"/>
                  <a:gd name="T5" fmla="*/ 21 h 29"/>
                  <a:gd name="T6" fmla="*/ 5 w 10"/>
                  <a:gd name="T7" fmla="*/ 25 h 29"/>
                  <a:gd name="T8" fmla="*/ 6 w 10"/>
                  <a:gd name="T9" fmla="*/ 23 h 29"/>
                  <a:gd name="T10" fmla="*/ 5 w 10"/>
                  <a:gd name="T11" fmla="*/ 16 h 29"/>
                  <a:gd name="T12" fmla="*/ 2 w 10"/>
                  <a:gd name="T13" fmla="*/ 10 h 29"/>
                  <a:gd name="T14" fmla="*/ 0 w 10"/>
                  <a:gd name="T15" fmla="*/ 4 h 29"/>
                  <a:gd name="T16" fmla="*/ 1 w 10"/>
                  <a:gd name="T17" fmla="*/ 0 h 29"/>
                  <a:gd name="T18" fmla="*/ 5 w 10"/>
                  <a:gd name="T19" fmla="*/ 1 h 29"/>
                  <a:gd name="T20" fmla="*/ 8 w 10"/>
                  <a:gd name="T21" fmla="*/ 4 h 29"/>
                  <a:gd name="T22" fmla="*/ 10 w 10"/>
                  <a:gd name="T23" fmla="*/ 8 h 29"/>
                  <a:gd name="T24" fmla="*/ 10 w 10"/>
                  <a:gd name="T25" fmla="*/ 12 h 29"/>
                  <a:gd name="T26" fmla="*/ 6 w 10"/>
                  <a:gd name="T27" fmla="*/ 11 h 29"/>
                  <a:gd name="T28" fmla="*/ 6 w 10"/>
                  <a:gd name="T29" fmla="*/ 6 h 29"/>
                  <a:gd name="T30" fmla="*/ 5 w 10"/>
                  <a:gd name="T31" fmla="*/ 4 h 29"/>
                  <a:gd name="T32" fmla="*/ 4 w 10"/>
                  <a:gd name="T33" fmla="*/ 3 h 29"/>
                  <a:gd name="T34" fmla="*/ 3 w 10"/>
                  <a:gd name="T35" fmla="*/ 5 h 29"/>
                  <a:gd name="T36" fmla="*/ 5 w 10"/>
                  <a:gd name="T37" fmla="*/ 11 h 29"/>
                  <a:gd name="T38" fmla="*/ 8 w 10"/>
                  <a:gd name="T39" fmla="*/ 18 h 29"/>
                  <a:gd name="T40" fmla="*/ 10 w 10"/>
                  <a:gd name="T41" fmla="*/ 24 h 29"/>
                  <a:gd name="T42" fmla="*/ 9 w 10"/>
                  <a:gd name="T43" fmla="*/ 28 h 29"/>
                  <a:gd name="T44" fmla="*/ 5 w 10"/>
                  <a:gd name="T45" fmla="*/ 28 h 29"/>
                  <a:gd name="T46" fmla="*/ 0 w 10"/>
                  <a:gd name="T47" fmla="*/ 19 h 29"/>
                  <a:gd name="T48" fmla="*/ 0 w 10"/>
                  <a:gd name="T4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29">
                    <a:moveTo>
                      <a:pt x="0" y="15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3"/>
                      <a:pt x="3" y="24"/>
                      <a:pt x="5" y="25"/>
                    </a:cubicBezTo>
                    <a:cubicBezTo>
                      <a:pt x="6" y="25"/>
                      <a:pt x="6" y="25"/>
                      <a:pt x="6" y="23"/>
                    </a:cubicBezTo>
                    <a:cubicBezTo>
                      <a:pt x="6" y="21"/>
                      <a:pt x="6" y="19"/>
                      <a:pt x="5" y="16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7"/>
                      <a:pt x="0" y="5"/>
                      <a:pt x="0" y="4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5" y="1"/>
                    </a:cubicBezTo>
                    <a:cubicBezTo>
                      <a:pt x="7" y="2"/>
                      <a:pt x="8" y="3"/>
                      <a:pt x="8" y="4"/>
                    </a:cubicBezTo>
                    <a:cubicBezTo>
                      <a:pt x="9" y="5"/>
                      <a:pt x="10" y="6"/>
                      <a:pt x="10" y="8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4"/>
                      <a:pt x="5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7"/>
                      <a:pt x="4" y="9"/>
                      <a:pt x="5" y="11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20"/>
                      <a:pt x="10" y="22"/>
                      <a:pt x="10" y="24"/>
                    </a:cubicBezTo>
                    <a:cubicBezTo>
                      <a:pt x="10" y="26"/>
                      <a:pt x="9" y="27"/>
                      <a:pt x="9" y="28"/>
                    </a:cubicBezTo>
                    <a:cubicBezTo>
                      <a:pt x="8" y="29"/>
                      <a:pt x="6" y="28"/>
                      <a:pt x="5" y="28"/>
                    </a:cubicBezTo>
                    <a:cubicBezTo>
                      <a:pt x="1" y="26"/>
                      <a:pt x="0" y="23"/>
                      <a:pt x="0" y="19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30"/>
              <p:cNvSpPr/>
              <p:nvPr/>
            </p:nvSpPr>
            <p:spPr bwMode="auto">
              <a:xfrm>
                <a:off x="5944415" y="2745935"/>
                <a:ext cx="53516" cy="139964"/>
              </a:xfrm>
              <a:custGeom>
                <a:avLst/>
                <a:gdLst>
                  <a:gd name="T0" fmla="*/ 26 w 26"/>
                  <a:gd name="T1" fmla="*/ 14 h 68"/>
                  <a:gd name="T2" fmla="*/ 26 w 26"/>
                  <a:gd name="T3" fmla="*/ 21 h 68"/>
                  <a:gd name="T4" fmla="*/ 17 w 26"/>
                  <a:gd name="T5" fmla="*/ 16 h 68"/>
                  <a:gd name="T6" fmla="*/ 17 w 26"/>
                  <a:gd name="T7" fmla="*/ 68 h 68"/>
                  <a:gd name="T8" fmla="*/ 10 w 26"/>
                  <a:gd name="T9" fmla="*/ 63 h 68"/>
                  <a:gd name="T10" fmla="*/ 10 w 26"/>
                  <a:gd name="T11" fmla="*/ 11 h 68"/>
                  <a:gd name="T12" fmla="*/ 0 w 26"/>
                  <a:gd name="T13" fmla="*/ 4 h 68"/>
                  <a:gd name="T14" fmla="*/ 0 w 26"/>
                  <a:gd name="T15" fmla="*/ 2 h 68"/>
                  <a:gd name="T16" fmla="*/ 0 w 26"/>
                  <a:gd name="T17" fmla="*/ 0 h 68"/>
                  <a:gd name="T18" fmla="*/ 26 w 26"/>
                  <a:gd name="T19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68">
                    <a:moveTo>
                      <a:pt x="26" y="14"/>
                    </a:moveTo>
                    <a:lnTo>
                      <a:pt x="26" y="21"/>
                    </a:lnTo>
                    <a:lnTo>
                      <a:pt x="17" y="16"/>
                    </a:lnTo>
                    <a:lnTo>
                      <a:pt x="17" y="68"/>
                    </a:lnTo>
                    <a:lnTo>
                      <a:pt x="10" y="63"/>
                    </a:lnTo>
                    <a:lnTo>
                      <a:pt x="10" y="11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31"/>
              <p:cNvSpPr/>
              <p:nvPr/>
            </p:nvSpPr>
            <p:spPr bwMode="auto">
              <a:xfrm>
                <a:off x="6041155" y="2799451"/>
                <a:ext cx="45282" cy="150256"/>
              </a:xfrm>
              <a:custGeom>
                <a:avLst/>
                <a:gdLst>
                  <a:gd name="T0" fmla="*/ 0 w 22"/>
                  <a:gd name="T1" fmla="*/ 0 h 73"/>
                  <a:gd name="T2" fmla="*/ 22 w 22"/>
                  <a:gd name="T3" fmla="*/ 11 h 73"/>
                  <a:gd name="T4" fmla="*/ 22 w 22"/>
                  <a:gd name="T5" fmla="*/ 19 h 73"/>
                  <a:gd name="T6" fmla="*/ 10 w 22"/>
                  <a:gd name="T7" fmla="*/ 11 h 73"/>
                  <a:gd name="T8" fmla="*/ 10 w 22"/>
                  <a:gd name="T9" fmla="*/ 30 h 73"/>
                  <a:gd name="T10" fmla="*/ 22 w 22"/>
                  <a:gd name="T11" fmla="*/ 35 h 73"/>
                  <a:gd name="T12" fmla="*/ 22 w 22"/>
                  <a:gd name="T13" fmla="*/ 42 h 73"/>
                  <a:gd name="T14" fmla="*/ 10 w 22"/>
                  <a:gd name="T15" fmla="*/ 37 h 73"/>
                  <a:gd name="T16" fmla="*/ 10 w 22"/>
                  <a:gd name="T17" fmla="*/ 56 h 73"/>
                  <a:gd name="T18" fmla="*/ 22 w 22"/>
                  <a:gd name="T19" fmla="*/ 64 h 73"/>
                  <a:gd name="T20" fmla="*/ 22 w 22"/>
                  <a:gd name="T21" fmla="*/ 73 h 73"/>
                  <a:gd name="T22" fmla="*/ 0 w 22"/>
                  <a:gd name="T23" fmla="*/ 61 h 73"/>
                  <a:gd name="T24" fmla="*/ 0 w 22"/>
                  <a:gd name="T25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73">
                    <a:moveTo>
                      <a:pt x="0" y="0"/>
                    </a:moveTo>
                    <a:lnTo>
                      <a:pt x="22" y="11"/>
                    </a:lnTo>
                    <a:lnTo>
                      <a:pt x="22" y="19"/>
                    </a:lnTo>
                    <a:lnTo>
                      <a:pt x="10" y="11"/>
                    </a:lnTo>
                    <a:lnTo>
                      <a:pt x="10" y="30"/>
                    </a:lnTo>
                    <a:lnTo>
                      <a:pt x="22" y="35"/>
                    </a:lnTo>
                    <a:lnTo>
                      <a:pt x="22" y="42"/>
                    </a:lnTo>
                    <a:lnTo>
                      <a:pt x="10" y="37"/>
                    </a:lnTo>
                    <a:lnTo>
                      <a:pt x="10" y="56"/>
                    </a:lnTo>
                    <a:lnTo>
                      <a:pt x="22" y="64"/>
                    </a:lnTo>
                    <a:lnTo>
                      <a:pt x="22" y="73"/>
                    </a:lnTo>
                    <a:lnTo>
                      <a:pt x="0" y="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5" name="Freeform 32"/>
              <p:cNvSpPr>
                <a:spLocks noEditPoints="1"/>
              </p:cNvSpPr>
              <p:nvPr/>
            </p:nvSpPr>
            <p:spPr bwMode="auto">
              <a:xfrm>
                <a:off x="6129661" y="2846791"/>
                <a:ext cx="49399" cy="131731"/>
              </a:xfrm>
              <a:custGeom>
                <a:avLst/>
                <a:gdLst>
                  <a:gd name="T0" fmla="*/ 0 w 10"/>
                  <a:gd name="T1" fmla="*/ 0 h 27"/>
                  <a:gd name="T2" fmla="*/ 7 w 10"/>
                  <a:gd name="T3" fmla="*/ 4 h 27"/>
                  <a:gd name="T4" fmla="*/ 10 w 10"/>
                  <a:gd name="T5" fmla="*/ 9 h 27"/>
                  <a:gd name="T6" fmla="*/ 10 w 10"/>
                  <a:gd name="T7" fmla="*/ 17 h 27"/>
                  <a:gd name="T8" fmla="*/ 8 w 10"/>
                  <a:gd name="T9" fmla="*/ 18 h 27"/>
                  <a:gd name="T10" fmla="*/ 4 w 10"/>
                  <a:gd name="T11" fmla="*/ 16 h 27"/>
                  <a:gd name="T12" fmla="*/ 3 w 10"/>
                  <a:gd name="T13" fmla="*/ 16 h 27"/>
                  <a:gd name="T14" fmla="*/ 3 w 10"/>
                  <a:gd name="T15" fmla="*/ 27 h 27"/>
                  <a:gd name="T16" fmla="*/ 0 w 10"/>
                  <a:gd name="T17" fmla="*/ 25 h 27"/>
                  <a:gd name="T18" fmla="*/ 0 w 10"/>
                  <a:gd name="T19" fmla="*/ 0 h 27"/>
                  <a:gd name="T20" fmla="*/ 6 w 10"/>
                  <a:gd name="T21" fmla="*/ 14 h 27"/>
                  <a:gd name="T22" fmla="*/ 7 w 10"/>
                  <a:gd name="T23" fmla="*/ 14 h 27"/>
                  <a:gd name="T24" fmla="*/ 7 w 10"/>
                  <a:gd name="T25" fmla="*/ 14 h 27"/>
                  <a:gd name="T26" fmla="*/ 7 w 10"/>
                  <a:gd name="T27" fmla="*/ 8 h 27"/>
                  <a:gd name="T28" fmla="*/ 5 w 10"/>
                  <a:gd name="T29" fmla="*/ 6 h 27"/>
                  <a:gd name="T30" fmla="*/ 3 w 10"/>
                  <a:gd name="T31" fmla="*/ 5 h 27"/>
                  <a:gd name="T32" fmla="*/ 3 w 10"/>
                  <a:gd name="T33" fmla="*/ 13 h 27"/>
                  <a:gd name="T34" fmla="*/ 6 w 10"/>
                  <a:gd name="T35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7">
                    <a:moveTo>
                      <a:pt x="0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10" y="7"/>
                      <a:pt x="10" y="9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9"/>
                      <a:pt x="8" y="18"/>
                    </a:cubicBezTo>
                    <a:cubicBezTo>
                      <a:pt x="7" y="18"/>
                      <a:pt x="6" y="17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0" y="25"/>
                      <a:pt x="0" y="25"/>
                      <a:pt x="0" y="25"/>
                    </a:cubicBezTo>
                    <a:lnTo>
                      <a:pt x="0" y="0"/>
                    </a:lnTo>
                    <a:close/>
                    <a:moveTo>
                      <a:pt x="6" y="14"/>
                    </a:moveTo>
                    <a:cubicBezTo>
                      <a:pt x="6" y="14"/>
                      <a:pt x="6" y="14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7"/>
                      <a:pt x="6" y="6"/>
                      <a:pt x="5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6" y="14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55" name="组合 154"/>
            <p:cNvGrpSpPr/>
            <p:nvPr/>
          </p:nvGrpSpPr>
          <p:grpSpPr>
            <a:xfrm>
              <a:off x="7866225" y="3512668"/>
              <a:ext cx="224026" cy="495498"/>
              <a:chOff x="6669441" y="4079707"/>
              <a:chExt cx="332935" cy="747160"/>
            </a:xfrm>
          </p:grpSpPr>
          <p:sp>
            <p:nvSpPr>
              <p:cNvPr id="56" name="Freeform 34"/>
              <p:cNvSpPr/>
              <p:nvPr/>
            </p:nvSpPr>
            <p:spPr bwMode="auto">
              <a:xfrm>
                <a:off x="6669441" y="4363751"/>
                <a:ext cx="253169" cy="463116"/>
              </a:xfrm>
              <a:custGeom>
                <a:avLst/>
                <a:gdLst>
                  <a:gd name="T0" fmla="*/ 7 w 52"/>
                  <a:gd name="T1" fmla="*/ 60 h 95"/>
                  <a:gd name="T2" fmla="*/ 31 w 52"/>
                  <a:gd name="T3" fmla="*/ 73 h 95"/>
                  <a:gd name="T4" fmla="*/ 38 w 52"/>
                  <a:gd name="T5" fmla="*/ 70 h 95"/>
                  <a:gd name="T6" fmla="*/ 38 w 52"/>
                  <a:gd name="T7" fmla="*/ 59 h 95"/>
                  <a:gd name="T8" fmla="*/ 17 w 52"/>
                  <a:gd name="T9" fmla="*/ 48 h 95"/>
                  <a:gd name="T10" fmla="*/ 10 w 52"/>
                  <a:gd name="T11" fmla="*/ 37 h 95"/>
                  <a:gd name="T12" fmla="*/ 17 w 52"/>
                  <a:gd name="T13" fmla="*/ 34 h 95"/>
                  <a:gd name="T14" fmla="*/ 38 w 52"/>
                  <a:gd name="T15" fmla="*/ 46 h 95"/>
                  <a:gd name="T16" fmla="*/ 38 w 52"/>
                  <a:gd name="T17" fmla="*/ 33 h 95"/>
                  <a:gd name="T18" fmla="*/ 7 w 52"/>
                  <a:gd name="T19" fmla="*/ 16 h 95"/>
                  <a:gd name="T20" fmla="*/ 0 w 52"/>
                  <a:gd name="T21" fmla="*/ 5 h 95"/>
                  <a:gd name="T22" fmla="*/ 8 w 52"/>
                  <a:gd name="T23" fmla="*/ 3 h 95"/>
                  <a:gd name="T24" fmla="*/ 45 w 52"/>
                  <a:gd name="T25" fmla="*/ 23 h 95"/>
                  <a:gd name="T26" fmla="*/ 52 w 52"/>
                  <a:gd name="T27" fmla="*/ 34 h 95"/>
                  <a:gd name="T28" fmla="*/ 52 w 52"/>
                  <a:gd name="T29" fmla="*/ 54 h 95"/>
                  <a:gd name="T30" fmla="*/ 45 w 52"/>
                  <a:gd name="T31" fmla="*/ 56 h 95"/>
                  <a:gd name="T32" fmla="*/ 52 w 52"/>
                  <a:gd name="T33" fmla="*/ 67 h 95"/>
                  <a:gd name="T34" fmla="*/ 52 w 52"/>
                  <a:gd name="T35" fmla="*/ 78 h 95"/>
                  <a:gd name="T36" fmla="*/ 31 w 52"/>
                  <a:gd name="T37" fmla="*/ 87 h 95"/>
                  <a:gd name="T38" fmla="*/ 7 w 52"/>
                  <a:gd name="T39" fmla="*/ 74 h 95"/>
                  <a:gd name="T40" fmla="*/ 0 w 52"/>
                  <a:gd name="T41" fmla="*/ 63 h 95"/>
                  <a:gd name="T42" fmla="*/ 7 w 52"/>
                  <a:gd name="T43" fmla="*/ 6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95">
                    <a:moveTo>
                      <a:pt x="7" y="60"/>
                    </a:moveTo>
                    <a:cubicBezTo>
                      <a:pt x="31" y="73"/>
                      <a:pt x="31" y="73"/>
                      <a:pt x="31" y="73"/>
                    </a:cubicBezTo>
                    <a:cubicBezTo>
                      <a:pt x="35" y="76"/>
                      <a:pt x="38" y="75"/>
                      <a:pt x="38" y="70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2" y="45"/>
                      <a:pt x="10" y="41"/>
                      <a:pt x="10" y="37"/>
                    </a:cubicBezTo>
                    <a:cubicBezTo>
                      <a:pt x="10" y="33"/>
                      <a:pt x="12" y="32"/>
                      <a:pt x="17" y="3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3" y="13"/>
                      <a:pt x="0" y="9"/>
                      <a:pt x="0" y="5"/>
                    </a:cubicBezTo>
                    <a:cubicBezTo>
                      <a:pt x="0" y="1"/>
                      <a:pt x="3" y="0"/>
                      <a:pt x="8" y="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50" y="26"/>
                      <a:pt x="52" y="29"/>
                      <a:pt x="52" y="34"/>
                    </a:cubicBezTo>
                    <a:cubicBezTo>
                      <a:pt x="52" y="54"/>
                      <a:pt x="52" y="54"/>
                      <a:pt x="52" y="54"/>
                    </a:cubicBezTo>
                    <a:cubicBezTo>
                      <a:pt x="52" y="58"/>
                      <a:pt x="49" y="59"/>
                      <a:pt x="45" y="56"/>
                    </a:cubicBezTo>
                    <a:cubicBezTo>
                      <a:pt x="50" y="59"/>
                      <a:pt x="52" y="63"/>
                      <a:pt x="52" y="67"/>
                    </a:cubicBezTo>
                    <a:cubicBezTo>
                      <a:pt x="52" y="78"/>
                      <a:pt x="52" y="78"/>
                      <a:pt x="52" y="78"/>
                    </a:cubicBezTo>
                    <a:cubicBezTo>
                      <a:pt x="52" y="92"/>
                      <a:pt x="45" y="95"/>
                      <a:pt x="31" y="87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3" y="71"/>
                      <a:pt x="0" y="68"/>
                      <a:pt x="0" y="63"/>
                    </a:cubicBezTo>
                    <a:cubicBezTo>
                      <a:pt x="0" y="59"/>
                      <a:pt x="2" y="58"/>
                      <a:pt x="7" y="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7" name="Freeform 35"/>
              <p:cNvSpPr/>
              <p:nvPr/>
            </p:nvSpPr>
            <p:spPr bwMode="auto">
              <a:xfrm>
                <a:off x="6675109" y="4079707"/>
                <a:ext cx="49399" cy="142023"/>
              </a:xfrm>
              <a:custGeom>
                <a:avLst/>
                <a:gdLst>
                  <a:gd name="T0" fmla="*/ 0 w 10"/>
                  <a:gd name="T1" fmla="*/ 15 h 29"/>
                  <a:gd name="T2" fmla="*/ 4 w 10"/>
                  <a:gd name="T3" fmla="*/ 17 h 29"/>
                  <a:gd name="T4" fmla="*/ 4 w 10"/>
                  <a:gd name="T5" fmla="*/ 21 h 29"/>
                  <a:gd name="T6" fmla="*/ 5 w 10"/>
                  <a:gd name="T7" fmla="*/ 25 h 29"/>
                  <a:gd name="T8" fmla="*/ 7 w 10"/>
                  <a:gd name="T9" fmla="*/ 23 h 29"/>
                  <a:gd name="T10" fmla="*/ 5 w 10"/>
                  <a:gd name="T11" fmla="*/ 17 h 29"/>
                  <a:gd name="T12" fmla="*/ 2 w 10"/>
                  <a:gd name="T13" fmla="*/ 11 h 29"/>
                  <a:gd name="T14" fmla="*/ 1 w 10"/>
                  <a:gd name="T15" fmla="*/ 4 h 29"/>
                  <a:gd name="T16" fmla="*/ 2 w 10"/>
                  <a:gd name="T17" fmla="*/ 1 h 29"/>
                  <a:gd name="T18" fmla="*/ 6 w 10"/>
                  <a:gd name="T19" fmla="*/ 1 h 29"/>
                  <a:gd name="T20" fmla="*/ 9 w 10"/>
                  <a:gd name="T21" fmla="*/ 4 h 29"/>
                  <a:gd name="T22" fmla="*/ 10 w 10"/>
                  <a:gd name="T23" fmla="*/ 9 h 29"/>
                  <a:gd name="T24" fmla="*/ 10 w 10"/>
                  <a:gd name="T25" fmla="*/ 13 h 29"/>
                  <a:gd name="T26" fmla="*/ 7 w 10"/>
                  <a:gd name="T27" fmla="*/ 11 h 29"/>
                  <a:gd name="T28" fmla="*/ 7 w 10"/>
                  <a:gd name="T29" fmla="*/ 7 h 29"/>
                  <a:gd name="T30" fmla="*/ 6 w 10"/>
                  <a:gd name="T31" fmla="*/ 4 h 29"/>
                  <a:gd name="T32" fmla="*/ 4 w 10"/>
                  <a:gd name="T33" fmla="*/ 4 h 29"/>
                  <a:gd name="T34" fmla="*/ 4 w 10"/>
                  <a:gd name="T35" fmla="*/ 6 h 29"/>
                  <a:gd name="T36" fmla="*/ 6 w 10"/>
                  <a:gd name="T37" fmla="*/ 12 h 29"/>
                  <a:gd name="T38" fmla="*/ 9 w 10"/>
                  <a:gd name="T39" fmla="*/ 18 h 29"/>
                  <a:gd name="T40" fmla="*/ 10 w 10"/>
                  <a:gd name="T41" fmla="*/ 25 h 29"/>
                  <a:gd name="T42" fmla="*/ 9 w 10"/>
                  <a:gd name="T43" fmla="*/ 29 h 29"/>
                  <a:gd name="T44" fmla="*/ 6 w 10"/>
                  <a:gd name="T45" fmla="*/ 28 h 29"/>
                  <a:gd name="T46" fmla="*/ 0 w 10"/>
                  <a:gd name="T47" fmla="*/ 20 h 29"/>
                  <a:gd name="T48" fmla="*/ 0 w 10"/>
                  <a:gd name="T4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29">
                    <a:moveTo>
                      <a:pt x="0" y="15"/>
                    </a:moveTo>
                    <a:cubicBezTo>
                      <a:pt x="4" y="17"/>
                      <a:pt x="4" y="17"/>
                      <a:pt x="4" y="17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3"/>
                      <a:pt x="4" y="25"/>
                      <a:pt x="5" y="25"/>
                    </a:cubicBezTo>
                    <a:cubicBezTo>
                      <a:pt x="6" y="26"/>
                      <a:pt x="7" y="25"/>
                      <a:pt x="7" y="23"/>
                    </a:cubicBezTo>
                    <a:cubicBezTo>
                      <a:pt x="7" y="22"/>
                      <a:pt x="6" y="20"/>
                      <a:pt x="5" y="17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8"/>
                      <a:pt x="1" y="6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3" y="0"/>
                      <a:pt x="4" y="0"/>
                      <a:pt x="6" y="1"/>
                    </a:cubicBezTo>
                    <a:cubicBezTo>
                      <a:pt x="7" y="2"/>
                      <a:pt x="9" y="3"/>
                      <a:pt x="9" y="4"/>
                    </a:cubicBezTo>
                    <a:cubicBezTo>
                      <a:pt x="10" y="6"/>
                      <a:pt x="10" y="7"/>
                      <a:pt x="10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6"/>
                      <a:pt x="7" y="5"/>
                      <a:pt x="6" y="4"/>
                    </a:cubicBezTo>
                    <a:cubicBezTo>
                      <a:pt x="5" y="4"/>
                      <a:pt x="5" y="4"/>
                      <a:pt x="4" y="4"/>
                    </a:cubicBezTo>
                    <a:cubicBezTo>
                      <a:pt x="4" y="4"/>
                      <a:pt x="4" y="5"/>
                      <a:pt x="4" y="6"/>
                    </a:cubicBezTo>
                    <a:cubicBezTo>
                      <a:pt x="4" y="7"/>
                      <a:pt x="5" y="9"/>
                      <a:pt x="6" y="12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0" y="21"/>
                      <a:pt x="10" y="23"/>
                      <a:pt x="10" y="25"/>
                    </a:cubicBezTo>
                    <a:cubicBezTo>
                      <a:pt x="10" y="27"/>
                      <a:pt x="10" y="28"/>
                      <a:pt x="9" y="29"/>
                    </a:cubicBezTo>
                    <a:cubicBezTo>
                      <a:pt x="8" y="29"/>
                      <a:pt x="7" y="29"/>
                      <a:pt x="6" y="28"/>
                    </a:cubicBezTo>
                    <a:cubicBezTo>
                      <a:pt x="2" y="26"/>
                      <a:pt x="0" y="24"/>
                      <a:pt x="0" y="20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8" name="Freeform 36"/>
              <p:cNvSpPr/>
              <p:nvPr/>
            </p:nvSpPr>
            <p:spPr bwMode="auto">
              <a:xfrm>
                <a:off x="6767731" y="4124990"/>
                <a:ext cx="53516" cy="146139"/>
              </a:xfrm>
              <a:custGeom>
                <a:avLst/>
                <a:gdLst>
                  <a:gd name="T0" fmla="*/ 26 w 26"/>
                  <a:gd name="T1" fmla="*/ 16 h 71"/>
                  <a:gd name="T2" fmla="*/ 26 w 26"/>
                  <a:gd name="T3" fmla="*/ 23 h 71"/>
                  <a:gd name="T4" fmla="*/ 17 w 26"/>
                  <a:gd name="T5" fmla="*/ 16 h 71"/>
                  <a:gd name="T6" fmla="*/ 17 w 26"/>
                  <a:gd name="T7" fmla="*/ 71 h 71"/>
                  <a:gd name="T8" fmla="*/ 10 w 26"/>
                  <a:gd name="T9" fmla="*/ 66 h 71"/>
                  <a:gd name="T10" fmla="*/ 10 w 26"/>
                  <a:gd name="T11" fmla="*/ 11 h 71"/>
                  <a:gd name="T12" fmla="*/ 0 w 26"/>
                  <a:gd name="T13" fmla="*/ 7 h 71"/>
                  <a:gd name="T14" fmla="*/ 0 w 26"/>
                  <a:gd name="T15" fmla="*/ 2 h 71"/>
                  <a:gd name="T16" fmla="*/ 0 w 26"/>
                  <a:gd name="T17" fmla="*/ 0 h 71"/>
                  <a:gd name="T18" fmla="*/ 26 w 26"/>
                  <a:gd name="T19" fmla="*/ 1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71">
                    <a:moveTo>
                      <a:pt x="26" y="16"/>
                    </a:moveTo>
                    <a:lnTo>
                      <a:pt x="26" y="23"/>
                    </a:lnTo>
                    <a:lnTo>
                      <a:pt x="17" y="16"/>
                    </a:lnTo>
                    <a:lnTo>
                      <a:pt x="17" y="71"/>
                    </a:lnTo>
                    <a:lnTo>
                      <a:pt x="10" y="66"/>
                    </a:lnTo>
                    <a:lnTo>
                      <a:pt x="10" y="11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6" y="16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37"/>
              <p:cNvSpPr/>
              <p:nvPr/>
            </p:nvSpPr>
            <p:spPr bwMode="auto">
              <a:xfrm>
                <a:off x="6864471" y="4182622"/>
                <a:ext cx="45282" cy="146139"/>
              </a:xfrm>
              <a:custGeom>
                <a:avLst/>
                <a:gdLst>
                  <a:gd name="T0" fmla="*/ 0 w 22"/>
                  <a:gd name="T1" fmla="*/ 0 h 71"/>
                  <a:gd name="T2" fmla="*/ 22 w 22"/>
                  <a:gd name="T3" fmla="*/ 10 h 71"/>
                  <a:gd name="T4" fmla="*/ 22 w 22"/>
                  <a:gd name="T5" fmla="*/ 19 h 71"/>
                  <a:gd name="T6" fmla="*/ 10 w 22"/>
                  <a:gd name="T7" fmla="*/ 12 h 71"/>
                  <a:gd name="T8" fmla="*/ 10 w 22"/>
                  <a:gd name="T9" fmla="*/ 28 h 71"/>
                  <a:gd name="T10" fmla="*/ 19 w 22"/>
                  <a:gd name="T11" fmla="*/ 36 h 71"/>
                  <a:gd name="T12" fmla="*/ 19 w 22"/>
                  <a:gd name="T13" fmla="*/ 43 h 71"/>
                  <a:gd name="T14" fmla="*/ 10 w 22"/>
                  <a:gd name="T15" fmla="*/ 38 h 71"/>
                  <a:gd name="T16" fmla="*/ 10 w 22"/>
                  <a:gd name="T17" fmla="*/ 57 h 71"/>
                  <a:gd name="T18" fmla="*/ 22 w 22"/>
                  <a:gd name="T19" fmla="*/ 64 h 71"/>
                  <a:gd name="T20" fmla="*/ 22 w 22"/>
                  <a:gd name="T21" fmla="*/ 71 h 71"/>
                  <a:gd name="T22" fmla="*/ 0 w 22"/>
                  <a:gd name="T23" fmla="*/ 59 h 71"/>
                  <a:gd name="T24" fmla="*/ 0 w 22"/>
                  <a:gd name="T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71">
                    <a:moveTo>
                      <a:pt x="0" y="0"/>
                    </a:moveTo>
                    <a:lnTo>
                      <a:pt x="22" y="10"/>
                    </a:lnTo>
                    <a:lnTo>
                      <a:pt x="22" y="19"/>
                    </a:lnTo>
                    <a:lnTo>
                      <a:pt x="10" y="12"/>
                    </a:lnTo>
                    <a:lnTo>
                      <a:pt x="10" y="28"/>
                    </a:lnTo>
                    <a:lnTo>
                      <a:pt x="19" y="36"/>
                    </a:lnTo>
                    <a:lnTo>
                      <a:pt x="19" y="43"/>
                    </a:lnTo>
                    <a:lnTo>
                      <a:pt x="10" y="38"/>
                    </a:lnTo>
                    <a:lnTo>
                      <a:pt x="10" y="57"/>
                    </a:lnTo>
                    <a:lnTo>
                      <a:pt x="22" y="64"/>
                    </a:lnTo>
                    <a:lnTo>
                      <a:pt x="22" y="71"/>
                    </a:lnTo>
                    <a:lnTo>
                      <a:pt x="0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0" name="Freeform 38"/>
              <p:cNvSpPr>
                <a:spLocks noEditPoints="1"/>
              </p:cNvSpPr>
              <p:nvPr/>
            </p:nvSpPr>
            <p:spPr bwMode="auto">
              <a:xfrm>
                <a:off x="6952977" y="4225845"/>
                <a:ext cx="49399" cy="137906"/>
              </a:xfrm>
              <a:custGeom>
                <a:avLst/>
                <a:gdLst>
                  <a:gd name="T0" fmla="*/ 0 w 10"/>
                  <a:gd name="T1" fmla="*/ 0 h 28"/>
                  <a:gd name="T2" fmla="*/ 7 w 10"/>
                  <a:gd name="T3" fmla="*/ 4 h 28"/>
                  <a:gd name="T4" fmla="*/ 10 w 10"/>
                  <a:gd name="T5" fmla="*/ 10 h 28"/>
                  <a:gd name="T6" fmla="*/ 10 w 10"/>
                  <a:gd name="T7" fmla="*/ 18 h 28"/>
                  <a:gd name="T8" fmla="*/ 8 w 10"/>
                  <a:gd name="T9" fmla="*/ 19 h 28"/>
                  <a:gd name="T10" fmla="*/ 4 w 10"/>
                  <a:gd name="T11" fmla="*/ 17 h 28"/>
                  <a:gd name="T12" fmla="*/ 3 w 10"/>
                  <a:gd name="T13" fmla="*/ 16 h 28"/>
                  <a:gd name="T14" fmla="*/ 3 w 10"/>
                  <a:gd name="T15" fmla="*/ 28 h 28"/>
                  <a:gd name="T16" fmla="*/ 0 w 10"/>
                  <a:gd name="T17" fmla="*/ 26 h 28"/>
                  <a:gd name="T18" fmla="*/ 0 w 10"/>
                  <a:gd name="T19" fmla="*/ 0 h 28"/>
                  <a:gd name="T20" fmla="*/ 6 w 10"/>
                  <a:gd name="T21" fmla="*/ 15 h 28"/>
                  <a:gd name="T22" fmla="*/ 6 w 10"/>
                  <a:gd name="T23" fmla="*/ 15 h 28"/>
                  <a:gd name="T24" fmla="*/ 7 w 10"/>
                  <a:gd name="T25" fmla="*/ 14 h 28"/>
                  <a:gd name="T26" fmla="*/ 7 w 10"/>
                  <a:gd name="T27" fmla="*/ 9 h 28"/>
                  <a:gd name="T28" fmla="*/ 5 w 10"/>
                  <a:gd name="T29" fmla="*/ 6 h 28"/>
                  <a:gd name="T30" fmla="*/ 3 w 10"/>
                  <a:gd name="T31" fmla="*/ 5 h 28"/>
                  <a:gd name="T32" fmla="*/ 3 w 10"/>
                  <a:gd name="T33" fmla="*/ 13 h 28"/>
                  <a:gd name="T34" fmla="*/ 6 w 10"/>
                  <a:gd name="T3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" h="28">
                    <a:moveTo>
                      <a:pt x="0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9" y="5"/>
                      <a:pt x="10" y="7"/>
                      <a:pt x="10" y="10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9"/>
                      <a:pt x="9" y="19"/>
                      <a:pt x="8" y="19"/>
                    </a:cubicBezTo>
                    <a:cubicBezTo>
                      <a:pt x="7" y="19"/>
                      <a:pt x="6" y="18"/>
                      <a:pt x="4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0"/>
                    </a:lnTo>
                    <a:close/>
                    <a:moveTo>
                      <a:pt x="6" y="15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7" y="15"/>
                      <a:pt x="7" y="15"/>
                      <a:pt x="7" y="1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6" y="7"/>
                      <a:pt x="5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13"/>
                      <a:pt x="3" y="13"/>
                      <a:pt x="3" y="13"/>
                    </a:cubicBezTo>
                    <a:lnTo>
                      <a:pt x="6" y="15"/>
                    </a:lnTo>
                    <a:close/>
                  </a:path>
                </a:pathLst>
              </a:custGeom>
              <a:solidFill>
                <a:srgbClr val="FFFFFF"/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121888" tIns="60944" rIns="121888" bIns="60944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73" name="Group 87"/>
          <p:cNvGrpSpPr/>
          <p:nvPr/>
        </p:nvGrpSpPr>
        <p:grpSpPr>
          <a:xfrm>
            <a:off x="704401" y="1046039"/>
            <a:ext cx="3363756" cy="693410"/>
            <a:chOff x="138498" y="3002145"/>
            <a:chExt cx="3418039" cy="707789"/>
          </a:xfrm>
        </p:grpSpPr>
        <p:sp>
          <p:nvSpPr>
            <p:cNvPr id="74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11"/>
            <p:cNvSpPr txBox="1"/>
            <p:nvPr/>
          </p:nvSpPr>
          <p:spPr>
            <a:xfrm>
              <a:off x="477437" y="3002145"/>
              <a:ext cx="2681003" cy="3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HyperText Markup Language</a:t>
              </a:r>
            </a:p>
          </p:txBody>
        </p:sp>
        <p:sp>
          <p:nvSpPr>
            <p:cNvPr id="76" name="矩形 9"/>
            <p:cNvSpPr/>
            <p:nvPr/>
          </p:nvSpPr>
          <p:spPr>
            <a:xfrm>
              <a:off x="484797" y="3271159"/>
              <a:ext cx="3071740" cy="438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超文本标记语言，名字叫语言但严格意义上并不是一门编程语言，它负责网页中的结构部分</a:t>
              </a:r>
            </a:p>
          </p:txBody>
        </p:sp>
      </p:grpSp>
      <p:grpSp>
        <p:nvGrpSpPr>
          <p:cNvPr id="77" name="Group 91"/>
          <p:cNvGrpSpPr/>
          <p:nvPr/>
        </p:nvGrpSpPr>
        <p:grpSpPr>
          <a:xfrm>
            <a:off x="713774" y="2201954"/>
            <a:ext cx="3354381" cy="693410"/>
            <a:chOff x="138498" y="3002145"/>
            <a:chExt cx="3408513" cy="707789"/>
          </a:xfrm>
        </p:grpSpPr>
        <p:sp>
          <p:nvSpPr>
            <p:cNvPr id="78" name="椭圆 10"/>
            <p:cNvSpPr/>
            <p:nvPr/>
          </p:nvSpPr>
          <p:spPr>
            <a:xfrm>
              <a:off x="138498" y="3267632"/>
              <a:ext cx="349697" cy="34969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11"/>
            <p:cNvSpPr txBox="1"/>
            <p:nvPr/>
          </p:nvSpPr>
          <p:spPr>
            <a:xfrm>
              <a:off x="477437" y="3002145"/>
              <a:ext cx="2146738" cy="3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Cascoding Style  Sheet</a:t>
              </a:r>
            </a:p>
          </p:txBody>
        </p:sp>
        <p:sp>
          <p:nvSpPr>
            <p:cNvPr id="80" name="矩形 9"/>
            <p:cNvSpPr/>
            <p:nvPr/>
          </p:nvSpPr>
          <p:spPr>
            <a:xfrm>
              <a:off x="484796" y="3271159"/>
              <a:ext cx="3062215" cy="438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层叠样式表，它负责网页的样式部分，起到网页的装饰作用</a:t>
              </a:r>
            </a:p>
          </p:txBody>
        </p:sp>
      </p:grpSp>
      <p:grpSp>
        <p:nvGrpSpPr>
          <p:cNvPr id="81" name="Group 95"/>
          <p:cNvGrpSpPr/>
          <p:nvPr/>
        </p:nvGrpSpPr>
        <p:grpSpPr>
          <a:xfrm>
            <a:off x="723148" y="3379672"/>
            <a:ext cx="3345006" cy="868843"/>
            <a:chOff x="138498" y="3002145"/>
            <a:chExt cx="3398987" cy="886860"/>
          </a:xfrm>
        </p:grpSpPr>
        <p:sp>
          <p:nvSpPr>
            <p:cNvPr id="82" name="椭圆 10"/>
            <p:cNvSpPr/>
            <p:nvPr/>
          </p:nvSpPr>
          <p:spPr>
            <a:xfrm>
              <a:off x="138498" y="3267632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11"/>
            <p:cNvSpPr txBox="1"/>
            <p:nvPr/>
          </p:nvSpPr>
          <p:spPr>
            <a:xfrm>
              <a:off x="477437" y="3002145"/>
              <a:ext cx="1040784" cy="31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</a:p>
          </p:txBody>
        </p:sp>
        <p:sp>
          <p:nvSpPr>
            <p:cNvPr id="84" name="矩形 9"/>
            <p:cNvSpPr/>
            <p:nvPr/>
          </p:nvSpPr>
          <p:spPr>
            <a:xfrm>
              <a:off x="484796" y="3271159"/>
              <a:ext cx="3052689" cy="6178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JavaScript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是一种编程语言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而且是现在最流行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应用最广泛的编程语言，它负责网页的行为部分，实现人机交互</a:t>
              </a:r>
            </a:p>
          </p:txBody>
        </p:sp>
      </p:grpSp>
      <p:sp>
        <p:nvSpPr>
          <p:cNvPr id="85" name="平行四边形 84"/>
          <p:cNvSpPr/>
          <p:nvPr/>
        </p:nvSpPr>
        <p:spPr>
          <a:xfrm flipV="1">
            <a:off x="-1422119" y="545834"/>
            <a:ext cx="2844237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平行四边形 85"/>
          <p:cNvSpPr/>
          <p:nvPr/>
        </p:nvSpPr>
        <p:spPr>
          <a:xfrm flipV="1">
            <a:off x="1360685" y="545834"/>
            <a:ext cx="864072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平行四边形 86"/>
          <p:cNvSpPr/>
          <p:nvPr/>
        </p:nvSpPr>
        <p:spPr>
          <a:xfrm flipV="1">
            <a:off x="2196370" y="532633"/>
            <a:ext cx="648054" cy="72005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平行四边形 87"/>
          <p:cNvSpPr/>
          <p:nvPr/>
        </p:nvSpPr>
        <p:spPr>
          <a:xfrm flipV="1">
            <a:off x="2799945" y="532633"/>
            <a:ext cx="360030" cy="72005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9" name="直接连接符 88"/>
          <p:cNvCxnSpPr/>
          <p:nvPr/>
        </p:nvCxnSpPr>
        <p:spPr>
          <a:xfrm>
            <a:off x="-391234" y="720006"/>
            <a:ext cx="7776648" cy="0"/>
          </a:xfrm>
          <a:prstGeom prst="line">
            <a:avLst/>
          </a:prstGeom>
          <a:ln>
            <a:gradFill flip="none" rotWithShape="1">
              <a:gsLst>
                <a:gs pos="0">
                  <a:srgbClr val="14427A"/>
                </a:gs>
                <a:gs pos="49000">
                  <a:srgbClr val="04183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0"/>
          <p:cNvSpPr txBox="1"/>
          <p:nvPr/>
        </p:nvSpPr>
        <p:spPr>
          <a:xfrm>
            <a:off x="308982" y="-13727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网页结构分工介绍</a:t>
            </a:r>
          </a:p>
        </p:txBody>
      </p:sp>
      <p:grpSp>
        <p:nvGrpSpPr>
          <p:cNvPr id="91" name="Group 7"/>
          <p:cNvGrpSpPr/>
          <p:nvPr/>
        </p:nvGrpSpPr>
        <p:grpSpPr bwMode="auto">
          <a:xfrm>
            <a:off x="180202" y="181952"/>
            <a:ext cx="216018" cy="113981"/>
            <a:chOff x="0" y="0"/>
            <a:chExt cx="1041399" cy="549275"/>
          </a:xfrm>
          <a:solidFill>
            <a:srgbClr val="133E73"/>
          </a:solidFill>
        </p:grpSpPr>
        <p:sp>
          <p:nvSpPr>
            <p:cNvPr id="92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5" name="61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68377" y="-1568065"/>
            <a:ext cx="1008084" cy="10080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488">
        <p14:prism isInverted="1"/>
      </p:transition>
    </mc:Choice>
    <mc:Fallback xmlns="">
      <p:transition spd="slow" advTm="54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50"/>
                            </p:stCondLst>
                            <p:childTnLst>
                              <p:par>
                                <p:cTn id="3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5"/>
                </p:tgtEl>
              </p:cMediaNode>
            </p:audio>
          </p:childTnLst>
        </p:cTn>
      </p:par>
    </p:tnLst>
    <p:bldLst>
      <p:bldP spid="87" grpId="0" animBg="1"/>
      <p:bldP spid="9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5376">
            <a:off x="3231895" y="-3391568"/>
            <a:ext cx="12281658" cy="6783135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351899" y="632660"/>
            <a:ext cx="3154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什么是静态页面</a:t>
            </a:r>
            <a:r>
              <a:rPr lang="en-US" altLang="zh-CN" sz="28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?</a:t>
            </a:r>
          </a:p>
        </p:txBody>
      </p:sp>
      <p:sp>
        <p:nvSpPr>
          <p:cNvPr id="7" name="TextBox 11"/>
          <p:cNvSpPr txBox="1"/>
          <p:nvPr/>
        </p:nvSpPr>
        <p:spPr>
          <a:xfrm>
            <a:off x="760547" y="1465415"/>
            <a:ext cx="1569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汉仪细等线" panose="01010104010101010101" pitchFamily="2" charset="-122"/>
                <a:ea typeface="汉仪细等线" panose="01010104010101010101" pitchFamily="2" charset="-122"/>
              </a:rPr>
              <a:t>Html  +  Css</a:t>
            </a:r>
          </a:p>
        </p:txBody>
      </p:sp>
      <p:sp>
        <p:nvSpPr>
          <p:cNvPr id="2" name="TextBox 10"/>
          <p:cNvSpPr txBox="1"/>
          <p:nvPr/>
        </p:nvSpPr>
        <p:spPr>
          <a:xfrm>
            <a:off x="416669" y="2259530"/>
            <a:ext cx="3154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什么是动态页面</a:t>
            </a:r>
            <a:r>
              <a:rPr lang="en-US" altLang="zh-CN" sz="28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?</a:t>
            </a:r>
          </a:p>
        </p:txBody>
      </p:sp>
      <p:sp>
        <p:nvSpPr>
          <p:cNvPr id="3" name="TextBox 11"/>
          <p:cNvSpPr txBox="1"/>
          <p:nvPr/>
        </p:nvSpPr>
        <p:spPr>
          <a:xfrm>
            <a:off x="760547" y="3092920"/>
            <a:ext cx="33032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汉仪细等线" panose="01010104010101010101" pitchFamily="2" charset="-122"/>
                <a:ea typeface="汉仪细等线" panose="01010104010101010101" pitchFamily="2" charset="-122"/>
              </a:rPr>
              <a:t>Html  +  Css  +  JavaScript</a:t>
            </a:r>
          </a:p>
        </p:txBody>
      </p:sp>
    </p:spTree>
  </p:cSld>
  <p:clrMapOvr>
    <a:masterClrMapping/>
  </p:clrMapOvr>
  <p:transition spd="slow" advTm="54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2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2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2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2" grpId="0"/>
      <p:bldP spid="2" grpId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5376">
            <a:off x="3231895" y="-3391568"/>
            <a:ext cx="12281658" cy="6783135"/>
          </a:xfrm>
          <a:prstGeom prst="rect">
            <a:avLst/>
          </a:prstGeom>
        </p:spPr>
      </p:pic>
      <p:sp>
        <p:nvSpPr>
          <p:cNvPr id="6" name="TextBox 10"/>
          <p:cNvSpPr txBox="1"/>
          <p:nvPr/>
        </p:nvSpPr>
        <p:spPr>
          <a:xfrm>
            <a:off x="114409" y="1089860"/>
            <a:ext cx="36880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网页三大组件的作用及演示</a:t>
            </a:r>
          </a:p>
        </p:txBody>
      </p:sp>
      <p:sp>
        <p:nvSpPr>
          <p:cNvPr id="7" name="TextBox 11"/>
          <p:cNvSpPr txBox="1"/>
          <p:nvPr/>
        </p:nvSpPr>
        <p:spPr>
          <a:xfrm>
            <a:off x="222067" y="1727035"/>
            <a:ext cx="3025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汉仪细等线" panose="01010104010101010101" pitchFamily="2" charset="-122"/>
                <a:ea typeface="汉仪细等线" panose="01010104010101010101" pitchFamily="2" charset="-122"/>
              </a:rPr>
              <a:t>Please click enter to Please click enter add</a:t>
            </a:r>
          </a:p>
          <a:p>
            <a:r>
              <a:rPr lang="en-US" altLang="zh-CN" sz="1100" dirty="0">
                <a:solidFill>
                  <a:schemeClr val="bg1"/>
                </a:solidFill>
                <a:latin typeface="汉仪细等线" panose="01010104010101010101" pitchFamily="2" charset="-122"/>
                <a:ea typeface="汉仪细等线" panose="01010104010101010101" pitchFamily="2" charset="-122"/>
              </a:rPr>
              <a:t>text content Please click enter </a:t>
            </a:r>
            <a:endParaRPr lang="zh-CN" altLang="en-US" sz="1100" dirty="0">
              <a:solidFill>
                <a:schemeClr val="bg1"/>
              </a:solidFill>
              <a:latin typeface="汉仪细等线" panose="01010104010101010101" pitchFamily="2" charset="-122"/>
              <a:ea typeface="汉仪细等线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Tm="5637">
        <p15:prstTrans prst="origami"/>
      </p:transition>
    </mc:Choice>
    <mc:Fallback xmlns="">
      <p:transition spd="slow" advTm="56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6"/>
          <p:cNvSpPr/>
          <p:nvPr/>
        </p:nvSpPr>
        <p:spPr bwMode="auto">
          <a:xfrm>
            <a:off x="4351267" y="1755243"/>
            <a:ext cx="576815" cy="913035"/>
          </a:xfrm>
          <a:custGeom>
            <a:avLst/>
            <a:gdLst>
              <a:gd name="T0" fmla="*/ 647 w 647"/>
              <a:gd name="T1" fmla="*/ 0 h 1043"/>
              <a:gd name="T2" fmla="*/ 0 w 647"/>
              <a:gd name="T3" fmla="*/ 290 h 1043"/>
              <a:gd name="T4" fmla="*/ 0 w 647"/>
              <a:gd name="T5" fmla="*/ 1043 h 1043"/>
              <a:gd name="T6" fmla="*/ 647 w 647"/>
              <a:gd name="T7" fmla="*/ 396 h 1043"/>
              <a:gd name="T8" fmla="*/ 647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647" y="0"/>
                </a:moveTo>
                <a:lnTo>
                  <a:pt x="0" y="290"/>
                </a:lnTo>
                <a:lnTo>
                  <a:pt x="0" y="1043"/>
                </a:lnTo>
                <a:lnTo>
                  <a:pt x="647" y="396"/>
                </a:lnTo>
                <a:lnTo>
                  <a:pt x="6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4" name="Freeform 8"/>
          <p:cNvSpPr/>
          <p:nvPr/>
        </p:nvSpPr>
        <p:spPr bwMode="auto">
          <a:xfrm>
            <a:off x="3774452" y="1755243"/>
            <a:ext cx="576815" cy="913035"/>
          </a:xfrm>
          <a:custGeom>
            <a:avLst/>
            <a:gdLst>
              <a:gd name="T0" fmla="*/ 0 w 647"/>
              <a:gd name="T1" fmla="*/ 0 h 1043"/>
              <a:gd name="T2" fmla="*/ 647 w 647"/>
              <a:gd name="T3" fmla="*/ 290 h 1043"/>
              <a:gd name="T4" fmla="*/ 647 w 647"/>
              <a:gd name="T5" fmla="*/ 1043 h 1043"/>
              <a:gd name="T6" fmla="*/ 0 w 647"/>
              <a:gd name="T7" fmla="*/ 396 h 1043"/>
              <a:gd name="T8" fmla="*/ 0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0" y="0"/>
                </a:moveTo>
                <a:lnTo>
                  <a:pt x="647" y="290"/>
                </a:lnTo>
                <a:lnTo>
                  <a:pt x="647" y="1043"/>
                </a:lnTo>
                <a:lnTo>
                  <a:pt x="0" y="3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5" name="Freeform 10"/>
          <p:cNvSpPr/>
          <p:nvPr/>
        </p:nvSpPr>
        <p:spPr bwMode="auto">
          <a:xfrm>
            <a:off x="4440422" y="2755817"/>
            <a:ext cx="927185" cy="566380"/>
          </a:xfrm>
          <a:custGeom>
            <a:avLst/>
            <a:gdLst>
              <a:gd name="T0" fmla="*/ 1040 w 1040"/>
              <a:gd name="T1" fmla="*/ 647 h 647"/>
              <a:gd name="T2" fmla="*/ 753 w 1040"/>
              <a:gd name="T3" fmla="*/ 0 h 647"/>
              <a:gd name="T4" fmla="*/ 0 w 1040"/>
              <a:gd name="T5" fmla="*/ 0 h 647"/>
              <a:gd name="T6" fmla="*/ 647 w 1040"/>
              <a:gd name="T7" fmla="*/ 647 h 647"/>
              <a:gd name="T8" fmla="*/ 104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1040" y="647"/>
                </a:moveTo>
                <a:lnTo>
                  <a:pt x="753" y="0"/>
                </a:lnTo>
                <a:lnTo>
                  <a:pt x="0" y="0"/>
                </a:lnTo>
                <a:lnTo>
                  <a:pt x="647" y="647"/>
                </a:lnTo>
                <a:lnTo>
                  <a:pt x="104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6" name="Freeform 12"/>
          <p:cNvSpPr/>
          <p:nvPr/>
        </p:nvSpPr>
        <p:spPr bwMode="auto">
          <a:xfrm>
            <a:off x="4440422" y="2186812"/>
            <a:ext cx="927185" cy="569005"/>
          </a:xfrm>
          <a:custGeom>
            <a:avLst/>
            <a:gdLst>
              <a:gd name="T0" fmla="*/ 1040 w 1040"/>
              <a:gd name="T1" fmla="*/ 0 h 650"/>
              <a:gd name="T2" fmla="*/ 753 w 1040"/>
              <a:gd name="T3" fmla="*/ 650 h 650"/>
              <a:gd name="T4" fmla="*/ 0 w 1040"/>
              <a:gd name="T5" fmla="*/ 650 h 650"/>
              <a:gd name="T6" fmla="*/ 647 w 1040"/>
              <a:gd name="T7" fmla="*/ 0 h 650"/>
              <a:gd name="T8" fmla="*/ 104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1040" y="0"/>
                </a:moveTo>
                <a:lnTo>
                  <a:pt x="753" y="650"/>
                </a:lnTo>
                <a:lnTo>
                  <a:pt x="0" y="650"/>
                </a:lnTo>
                <a:lnTo>
                  <a:pt x="647" y="0"/>
                </a:lnTo>
                <a:lnTo>
                  <a:pt x="10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7" name="Freeform 14"/>
          <p:cNvSpPr/>
          <p:nvPr/>
        </p:nvSpPr>
        <p:spPr bwMode="auto">
          <a:xfrm>
            <a:off x="3774452" y="2841606"/>
            <a:ext cx="576815" cy="912159"/>
          </a:xfrm>
          <a:custGeom>
            <a:avLst/>
            <a:gdLst>
              <a:gd name="T0" fmla="*/ 0 w 647"/>
              <a:gd name="T1" fmla="*/ 1042 h 1042"/>
              <a:gd name="T2" fmla="*/ 647 w 647"/>
              <a:gd name="T3" fmla="*/ 752 h 1042"/>
              <a:gd name="T4" fmla="*/ 647 w 647"/>
              <a:gd name="T5" fmla="*/ 0 h 1042"/>
              <a:gd name="T6" fmla="*/ 0 w 647"/>
              <a:gd name="T7" fmla="*/ 649 h 1042"/>
              <a:gd name="T8" fmla="*/ 0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0" y="1042"/>
                </a:moveTo>
                <a:lnTo>
                  <a:pt x="647" y="752"/>
                </a:lnTo>
                <a:lnTo>
                  <a:pt x="647" y="0"/>
                </a:lnTo>
                <a:lnTo>
                  <a:pt x="0" y="649"/>
                </a:lnTo>
                <a:lnTo>
                  <a:pt x="0" y="104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8" name="Freeform 16"/>
          <p:cNvSpPr/>
          <p:nvPr/>
        </p:nvSpPr>
        <p:spPr bwMode="auto">
          <a:xfrm>
            <a:off x="4351267" y="2841606"/>
            <a:ext cx="576815" cy="912159"/>
          </a:xfrm>
          <a:custGeom>
            <a:avLst/>
            <a:gdLst>
              <a:gd name="T0" fmla="*/ 647 w 647"/>
              <a:gd name="T1" fmla="*/ 1042 h 1042"/>
              <a:gd name="T2" fmla="*/ 0 w 647"/>
              <a:gd name="T3" fmla="*/ 752 h 1042"/>
              <a:gd name="T4" fmla="*/ 0 w 647"/>
              <a:gd name="T5" fmla="*/ 0 h 1042"/>
              <a:gd name="T6" fmla="*/ 647 w 647"/>
              <a:gd name="T7" fmla="*/ 649 h 1042"/>
              <a:gd name="T8" fmla="*/ 647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647" y="1042"/>
                </a:moveTo>
                <a:lnTo>
                  <a:pt x="0" y="752"/>
                </a:lnTo>
                <a:lnTo>
                  <a:pt x="0" y="0"/>
                </a:lnTo>
                <a:lnTo>
                  <a:pt x="647" y="649"/>
                </a:lnTo>
                <a:lnTo>
                  <a:pt x="647" y="104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59" name="Freeform 20"/>
          <p:cNvSpPr/>
          <p:nvPr/>
        </p:nvSpPr>
        <p:spPr bwMode="auto">
          <a:xfrm>
            <a:off x="3334933" y="2755817"/>
            <a:ext cx="927185" cy="566380"/>
          </a:xfrm>
          <a:custGeom>
            <a:avLst/>
            <a:gdLst>
              <a:gd name="T0" fmla="*/ 0 w 1040"/>
              <a:gd name="T1" fmla="*/ 647 h 647"/>
              <a:gd name="T2" fmla="*/ 287 w 1040"/>
              <a:gd name="T3" fmla="*/ 0 h 647"/>
              <a:gd name="T4" fmla="*/ 1040 w 1040"/>
              <a:gd name="T5" fmla="*/ 0 h 647"/>
              <a:gd name="T6" fmla="*/ 393 w 1040"/>
              <a:gd name="T7" fmla="*/ 647 h 647"/>
              <a:gd name="T8" fmla="*/ 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0" y="647"/>
                </a:moveTo>
                <a:lnTo>
                  <a:pt x="287" y="0"/>
                </a:lnTo>
                <a:lnTo>
                  <a:pt x="1040" y="0"/>
                </a:lnTo>
                <a:lnTo>
                  <a:pt x="393" y="647"/>
                </a:lnTo>
                <a:lnTo>
                  <a:pt x="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0" name="Freeform 22"/>
          <p:cNvSpPr/>
          <p:nvPr/>
        </p:nvSpPr>
        <p:spPr bwMode="auto">
          <a:xfrm>
            <a:off x="3809224" y="1833152"/>
            <a:ext cx="1153632" cy="913035"/>
          </a:xfrm>
          <a:custGeom>
            <a:avLst/>
            <a:gdLst>
              <a:gd name="T0" fmla="*/ 1294 w 1294"/>
              <a:gd name="T1" fmla="*/ 0 h 1043"/>
              <a:gd name="T2" fmla="*/ 1255 w 1294"/>
              <a:gd name="T3" fmla="*/ 20 h 1043"/>
              <a:gd name="T4" fmla="*/ 1255 w 1294"/>
              <a:gd name="T5" fmla="*/ 307 h 1043"/>
              <a:gd name="T6" fmla="*/ 608 w 1294"/>
              <a:gd name="T7" fmla="*/ 954 h 1043"/>
              <a:gd name="T8" fmla="*/ 0 w 1294"/>
              <a:gd name="T9" fmla="*/ 346 h 1043"/>
              <a:gd name="T10" fmla="*/ 0 w 1294"/>
              <a:gd name="T11" fmla="*/ 396 h 1043"/>
              <a:gd name="T12" fmla="*/ 647 w 1294"/>
              <a:gd name="T13" fmla="*/ 1043 h 1043"/>
              <a:gd name="T14" fmla="*/ 1294 w 1294"/>
              <a:gd name="T15" fmla="*/ 396 h 1043"/>
              <a:gd name="T16" fmla="*/ 1294 w 1294"/>
              <a:gd name="T17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1043">
                <a:moveTo>
                  <a:pt x="1294" y="0"/>
                </a:moveTo>
                <a:lnTo>
                  <a:pt x="1255" y="20"/>
                </a:lnTo>
                <a:lnTo>
                  <a:pt x="1255" y="307"/>
                </a:lnTo>
                <a:lnTo>
                  <a:pt x="608" y="954"/>
                </a:lnTo>
                <a:lnTo>
                  <a:pt x="0" y="346"/>
                </a:lnTo>
                <a:lnTo>
                  <a:pt x="0" y="396"/>
                </a:lnTo>
                <a:lnTo>
                  <a:pt x="647" y="1043"/>
                </a:lnTo>
                <a:lnTo>
                  <a:pt x="1294" y="396"/>
                </a:lnTo>
                <a:lnTo>
                  <a:pt x="1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1" name="Freeform 26"/>
          <p:cNvSpPr>
            <a:spLocks noEditPoints="1"/>
          </p:cNvSpPr>
          <p:nvPr/>
        </p:nvSpPr>
        <p:spPr bwMode="auto">
          <a:xfrm>
            <a:off x="3369700" y="2265598"/>
            <a:ext cx="2032674" cy="1134509"/>
          </a:xfrm>
          <a:custGeom>
            <a:avLst/>
            <a:gdLst>
              <a:gd name="T0" fmla="*/ 1265 w 2280"/>
              <a:gd name="T1" fmla="*/ 624 h 1296"/>
              <a:gd name="T2" fmla="*/ 1240 w 2280"/>
              <a:gd name="T3" fmla="*/ 649 h 1296"/>
              <a:gd name="T4" fmla="*/ 1887 w 2280"/>
              <a:gd name="T5" fmla="*/ 1296 h 1296"/>
              <a:gd name="T6" fmla="*/ 2280 w 2280"/>
              <a:gd name="T7" fmla="*/ 1296 h 1296"/>
              <a:gd name="T8" fmla="*/ 2241 w 2280"/>
              <a:gd name="T9" fmla="*/ 1207 h 1296"/>
              <a:gd name="T10" fmla="*/ 1848 w 2280"/>
              <a:gd name="T11" fmla="*/ 1207 h 1296"/>
              <a:gd name="T12" fmla="*/ 1265 w 2280"/>
              <a:gd name="T13" fmla="*/ 624 h 1296"/>
              <a:gd name="T14" fmla="*/ 975 w 2280"/>
              <a:gd name="T15" fmla="*/ 585 h 1296"/>
              <a:gd name="T16" fmla="*/ 354 w 2280"/>
              <a:gd name="T17" fmla="*/ 1207 h 1296"/>
              <a:gd name="T18" fmla="*/ 39 w 2280"/>
              <a:gd name="T19" fmla="*/ 1207 h 1296"/>
              <a:gd name="T20" fmla="*/ 0 w 2280"/>
              <a:gd name="T21" fmla="*/ 1296 h 1296"/>
              <a:gd name="T22" fmla="*/ 393 w 2280"/>
              <a:gd name="T23" fmla="*/ 1296 h 1296"/>
              <a:gd name="T24" fmla="*/ 1040 w 2280"/>
              <a:gd name="T25" fmla="*/ 649 h 1296"/>
              <a:gd name="T26" fmla="*/ 975 w 2280"/>
              <a:gd name="T27" fmla="*/ 585 h 1296"/>
              <a:gd name="T28" fmla="*/ 0 w 2280"/>
              <a:gd name="T29" fmla="*/ 0 h 1296"/>
              <a:gd name="T30" fmla="*/ 0 w 2280"/>
              <a:gd name="T31" fmla="*/ 0 h 1296"/>
              <a:gd name="T32" fmla="*/ 248 w 2280"/>
              <a:gd name="T33" fmla="*/ 560 h 1296"/>
              <a:gd name="T34" fmla="*/ 248 w 2280"/>
              <a:gd name="T35" fmla="*/ 560 h 1296"/>
              <a:gd name="T36" fmla="*/ 0 w 2280"/>
              <a:gd name="T3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80" h="1296">
                <a:moveTo>
                  <a:pt x="1265" y="624"/>
                </a:moveTo>
                <a:lnTo>
                  <a:pt x="1240" y="649"/>
                </a:lnTo>
                <a:lnTo>
                  <a:pt x="1887" y="1296"/>
                </a:lnTo>
                <a:lnTo>
                  <a:pt x="2280" y="1296"/>
                </a:lnTo>
                <a:lnTo>
                  <a:pt x="2241" y="1207"/>
                </a:lnTo>
                <a:lnTo>
                  <a:pt x="1848" y="1207"/>
                </a:lnTo>
                <a:lnTo>
                  <a:pt x="1265" y="624"/>
                </a:lnTo>
                <a:moveTo>
                  <a:pt x="975" y="585"/>
                </a:moveTo>
                <a:lnTo>
                  <a:pt x="354" y="1207"/>
                </a:lnTo>
                <a:lnTo>
                  <a:pt x="39" y="1207"/>
                </a:lnTo>
                <a:lnTo>
                  <a:pt x="0" y="1296"/>
                </a:lnTo>
                <a:lnTo>
                  <a:pt x="393" y="1296"/>
                </a:lnTo>
                <a:lnTo>
                  <a:pt x="1040" y="649"/>
                </a:lnTo>
                <a:lnTo>
                  <a:pt x="975" y="585"/>
                </a:lnTo>
                <a:moveTo>
                  <a:pt x="0" y="0"/>
                </a:moveTo>
                <a:lnTo>
                  <a:pt x="0" y="0"/>
                </a:lnTo>
                <a:lnTo>
                  <a:pt x="248" y="560"/>
                </a:lnTo>
                <a:lnTo>
                  <a:pt x="248" y="5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2" name="Freeform 27"/>
          <p:cNvSpPr/>
          <p:nvPr/>
        </p:nvSpPr>
        <p:spPr bwMode="auto">
          <a:xfrm>
            <a:off x="4497480" y="2811842"/>
            <a:ext cx="870127" cy="510354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  <a:close/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3" name="Freeform 28"/>
          <p:cNvSpPr/>
          <p:nvPr/>
        </p:nvSpPr>
        <p:spPr bwMode="auto">
          <a:xfrm>
            <a:off x="4497480" y="2811842"/>
            <a:ext cx="870127" cy="510354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sp>
        <p:nvSpPr>
          <p:cNvPr id="64" name="Freeform 31"/>
          <p:cNvSpPr/>
          <p:nvPr/>
        </p:nvSpPr>
        <p:spPr bwMode="auto">
          <a:xfrm>
            <a:off x="3404469" y="2777701"/>
            <a:ext cx="834466" cy="544494"/>
          </a:xfrm>
          <a:custGeom>
            <a:avLst/>
            <a:gdLst>
              <a:gd name="T0" fmla="*/ 936 w 936"/>
              <a:gd name="T1" fmla="*/ 0 h 622"/>
              <a:gd name="T2" fmla="*/ 315 w 936"/>
              <a:gd name="T3" fmla="*/ 622 h 622"/>
              <a:gd name="T4" fmla="*/ 0 w 936"/>
              <a:gd name="T5" fmla="*/ 622 h 622"/>
              <a:gd name="T6" fmla="*/ 315 w 936"/>
              <a:gd name="T7" fmla="*/ 622 h 622"/>
              <a:gd name="T8" fmla="*/ 936 w 936"/>
              <a:gd name="T9" fmla="*/ 0 h 622"/>
              <a:gd name="T10" fmla="*/ 936 w 936"/>
              <a:gd name="T11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6" h="622">
                <a:moveTo>
                  <a:pt x="936" y="0"/>
                </a:moveTo>
                <a:lnTo>
                  <a:pt x="315" y="622"/>
                </a:lnTo>
                <a:lnTo>
                  <a:pt x="0" y="622"/>
                </a:lnTo>
                <a:lnTo>
                  <a:pt x="315" y="622"/>
                </a:lnTo>
                <a:lnTo>
                  <a:pt x="936" y="0"/>
                </a:lnTo>
                <a:lnTo>
                  <a:pt x="936" y="0"/>
                </a:lnTo>
                <a:close/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7374" tIns="33687" rIns="67374" bIns="33687" numCol="1" anchor="t" anchorCtr="0" compatLnSpc="1"/>
          <a:lstStyle/>
          <a:p>
            <a:endParaRPr lang="zh-CN" altLang="en-US" sz="2400"/>
          </a:p>
        </p:txBody>
      </p:sp>
      <p:grpSp>
        <p:nvGrpSpPr>
          <p:cNvPr id="65" name="Group 65"/>
          <p:cNvGrpSpPr/>
          <p:nvPr/>
        </p:nvGrpSpPr>
        <p:grpSpPr>
          <a:xfrm>
            <a:off x="3664793" y="819660"/>
            <a:ext cx="2540886" cy="920155"/>
            <a:chOff x="336640" y="2982432"/>
            <a:chExt cx="2581890" cy="939237"/>
          </a:xfrm>
        </p:grpSpPr>
        <p:sp>
          <p:nvSpPr>
            <p:cNvPr id="66" name="文本框 11"/>
            <p:cNvSpPr txBox="1"/>
            <p:nvPr/>
          </p:nvSpPr>
          <p:spPr>
            <a:xfrm>
              <a:off x="398742" y="2982432"/>
              <a:ext cx="1282248" cy="314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9"/>
            <p:cNvSpPr/>
            <p:nvPr/>
          </p:nvSpPr>
          <p:spPr>
            <a:xfrm>
              <a:off x="336640" y="3290209"/>
              <a:ext cx="2581890" cy="63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轻点此处输入文字内容，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模板所有文字图片都可编辑，数据图表都可以修改颜色大小形状轻点此处输入文字内容</a:t>
              </a:r>
            </a:p>
          </p:txBody>
        </p:sp>
      </p:grpSp>
      <p:grpSp>
        <p:nvGrpSpPr>
          <p:cNvPr id="68" name="Group 73"/>
          <p:cNvGrpSpPr/>
          <p:nvPr/>
        </p:nvGrpSpPr>
        <p:grpSpPr>
          <a:xfrm>
            <a:off x="6001760" y="2340373"/>
            <a:ext cx="2668261" cy="955504"/>
            <a:chOff x="803868" y="2946350"/>
            <a:chExt cx="2711321" cy="975319"/>
          </a:xfrm>
        </p:grpSpPr>
        <p:sp>
          <p:nvSpPr>
            <p:cNvPr id="69" name="文本框 11"/>
            <p:cNvSpPr txBox="1"/>
            <p:nvPr/>
          </p:nvSpPr>
          <p:spPr>
            <a:xfrm>
              <a:off x="803869" y="2946350"/>
              <a:ext cx="1282248" cy="314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矩形 9"/>
            <p:cNvSpPr/>
            <p:nvPr/>
          </p:nvSpPr>
          <p:spPr>
            <a:xfrm>
              <a:off x="803868" y="3290209"/>
              <a:ext cx="2711321" cy="63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轻点此处输入文字内容，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模板所有文字图片都可编辑，数据图表都可以修改颜色大小形状轻点此处输入文字内容</a:t>
              </a:r>
            </a:p>
          </p:txBody>
        </p:sp>
      </p:grpSp>
      <p:grpSp>
        <p:nvGrpSpPr>
          <p:cNvPr id="71" name="Group 77"/>
          <p:cNvGrpSpPr/>
          <p:nvPr/>
        </p:nvGrpSpPr>
        <p:grpSpPr>
          <a:xfrm>
            <a:off x="356139" y="2384322"/>
            <a:ext cx="2474059" cy="950442"/>
            <a:chOff x="580847" y="2982432"/>
            <a:chExt cx="2513985" cy="970152"/>
          </a:xfrm>
        </p:grpSpPr>
        <p:sp>
          <p:nvSpPr>
            <p:cNvPr id="72" name="文本框 11"/>
            <p:cNvSpPr txBox="1"/>
            <p:nvPr/>
          </p:nvSpPr>
          <p:spPr>
            <a:xfrm>
              <a:off x="1692801" y="2982432"/>
              <a:ext cx="1282248" cy="314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9"/>
            <p:cNvSpPr/>
            <p:nvPr/>
          </p:nvSpPr>
          <p:spPr>
            <a:xfrm>
              <a:off x="580847" y="3321124"/>
              <a:ext cx="2513985" cy="63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轻点此处输入文字内容，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模板所有文字图片都可编辑，数据图表都可以修改颜色大小形状轻点此处输入文字内容</a:t>
              </a:r>
            </a:p>
          </p:txBody>
        </p:sp>
      </p:grpSp>
      <p:grpSp>
        <p:nvGrpSpPr>
          <p:cNvPr id="74" name="Group 81"/>
          <p:cNvGrpSpPr/>
          <p:nvPr/>
        </p:nvGrpSpPr>
        <p:grpSpPr>
          <a:xfrm>
            <a:off x="3727582" y="3794908"/>
            <a:ext cx="2540886" cy="920155"/>
            <a:chOff x="336640" y="2982432"/>
            <a:chExt cx="2581890" cy="939237"/>
          </a:xfrm>
        </p:grpSpPr>
        <p:sp>
          <p:nvSpPr>
            <p:cNvPr id="75" name="文本框 11"/>
            <p:cNvSpPr txBox="1"/>
            <p:nvPr/>
          </p:nvSpPr>
          <p:spPr>
            <a:xfrm>
              <a:off x="398742" y="2982432"/>
              <a:ext cx="1282248" cy="314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9"/>
            <p:cNvSpPr/>
            <p:nvPr/>
          </p:nvSpPr>
          <p:spPr>
            <a:xfrm>
              <a:off x="336640" y="3290209"/>
              <a:ext cx="2581890" cy="631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轻点此处输入文字内容，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模板所有文字图片都可编辑，数据图表都可以修改颜色大小形状轻点此处输入文字内容</a:t>
              </a:r>
            </a:p>
          </p:txBody>
        </p:sp>
      </p:grpSp>
      <p:grpSp>
        <p:nvGrpSpPr>
          <p:cNvPr id="77" name="Group 89"/>
          <p:cNvGrpSpPr/>
          <p:nvPr/>
        </p:nvGrpSpPr>
        <p:grpSpPr>
          <a:xfrm>
            <a:off x="3774455" y="1755243"/>
            <a:ext cx="1153630" cy="913035"/>
            <a:chOff x="3834171" y="1790972"/>
            <a:chExt cx="1172247" cy="931969"/>
          </a:xfrm>
        </p:grpSpPr>
        <p:sp>
          <p:nvSpPr>
            <p:cNvPr id="78" name="Freeform 5"/>
            <p:cNvSpPr/>
            <p:nvPr/>
          </p:nvSpPr>
          <p:spPr bwMode="auto">
            <a:xfrm>
              <a:off x="4420294" y="1790972"/>
              <a:ext cx="586124" cy="931969"/>
            </a:xfrm>
            <a:custGeom>
              <a:avLst/>
              <a:gdLst>
                <a:gd name="T0" fmla="*/ 647 w 647"/>
                <a:gd name="T1" fmla="*/ 0 h 1043"/>
                <a:gd name="T2" fmla="*/ 0 w 647"/>
                <a:gd name="T3" fmla="*/ 290 h 1043"/>
                <a:gd name="T4" fmla="*/ 0 w 647"/>
                <a:gd name="T5" fmla="*/ 1043 h 1043"/>
                <a:gd name="T6" fmla="*/ 647 w 647"/>
                <a:gd name="T7" fmla="*/ 396 h 1043"/>
                <a:gd name="T8" fmla="*/ 647 w 647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3">
                  <a:moveTo>
                    <a:pt x="647" y="0"/>
                  </a:moveTo>
                  <a:lnTo>
                    <a:pt x="0" y="290"/>
                  </a:lnTo>
                  <a:lnTo>
                    <a:pt x="0" y="1043"/>
                  </a:lnTo>
                  <a:lnTo>
                    <a:pt x="647" y="396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00AEEF">
                <a:alpha val="80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9" name="Freeform 7"/>
            <p:cNvSpPr/>
            <p:nvPr/>
          </p:nvSpPr>
          <p:spPr bwMode="auto">
            <a:xfrm>
              <a:off x="3834171" y="1790972"/>
              <a:ext cx="586124" cy="931969"/>
            </a:xfrm>
            <a:custGeom>
              <a:avLst/>
              <a:gdLst>
                <a:gd name="T0" fmla="*/ 0 w 647"/>
                <a:gd name="T1" fmla="*/ 0 h 1043"/>
                <a:gd name="T2" fmla="*/ 647 w 647"/>
                <a:gd name="T3" fmla="*/ 290 h 1043"/>
                <a:gd name="T4" fmla="*/ 647 w 647"/>
                <a:gd name="T5" fmla="*/ 1043 h 1043"/>
                <a:gd name="T6" fmla="*/ 0 w 647"/>
                <a:gd name="T7" fmla="*/ 396 h 1043"/>
                <a:gd name="T8" fmla="*/ 0 w 647"/>
                <a:gd name="T9" fmla="*/ 0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3">
                  <a:moveTo>
                    <a:pt x="0" y="0"/>
                  </a:moveTo>
                  <a:lnTo>
                    <a:pt x="647" y="290"/>
                  </a:lnTo>
                  <a:lnTo>
                    <a:pt x="647" y="1043"/>
                  </a:lnTo>
                  <a:lnTo>
                    <a:pt x="0" y="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0" name="Freeform 34"/>
            <p:cNvSpPr>
              <a:spLocks noEditPoints="1"/>
            </p:cNvSpPr>
            <p:nvPr/>
          </p:nvSpPr>
          <p:spPr bwMode="auto">
            <a:xfrm>
              <a:off x="4033471" y="2057249"/>
              <a:ext cx="313445" cy="281467"/>
            </a:xfrm>
            <a:custGeom>
              <a:avLst/>
              <a:gdLst>
                <a:gd name="T0" fmla="*/ 23 w 124"/>
                <a:gd name="T1" fmla="*/ 38 h 113"/>
                <a:gd name="T2" fmla="*/ 0 w 124"/>
                <a:gd name="T3" fmla="*/ 66 h 113"/>
                <a:gd name="T4" fmla="*/ 47 w 124"/>
                <a:gd name="T5" fmla="*/ 98 h 113"/>
                <a:gd name="T6" fmla="*/ 61 w 124"/>
                <a:gd name="T7" fmla="*/ 96 h 113"/>
                <a:gd name="T8" fmla="*/ 78 w 124"/>
                <a:gd name="T9" fmla="*/ 113 h 113"/>
                <a:gd name="T10" fmla="*/ 74 w 124"/>
                <a:gd name="T11" fmla="*/ 92 h 113"/>
                <a:gd name="T12" fmla="*/ 93 w 124"/>
                <a:gd name="T13" fmla="*/ 71 h 113"/>
                <a:gd name="T14" fmla="*/ 74 w 124"/>
                <a:gd name="T15" fmla="*/ 74 h 113"/>
                <a:gd name="T16" fmla="*/ 61 w 124"/>
                <a:gd name="T17" fmla="*/ 73 h 113"/>
                <a:gd name="T18" fmla="*/ 43 w 124"/>
                <a:gd name="T19" fmla="*/ 85 h 113"/>
                <a:gd name="T20" fmla="*/ 43 w 124"/>
                <a:gd name="T21" fmla="*/ 66 h 113"/>
                <a:gd name="T22" fmla="*/ 23 w 124"/>
                <a:gd name="T23" fmla="*/ 38 h 113"/>
                <a:gd name="T24" fmla="*/ 77 w 124"/>
                <a:gd name="T25" fmla="*/ 0 h 113"/>
                <a:gd name="T26" fmla="*/ 30 w 124"/>
                <a:gd name="T27" fmla="*/ 33 h 113"/>
                <a:gd name="T28" fmla="*/ 50 w 124"/>
                <a:gd name="T29" fmla="*/ 59 h 113"/>
                <a:gd name="T30" fmla="*/ 50 w 124"/>
                <a:gd name="T31" fmla="*/ 72 h 113"/>
                <a:gd name="T32" fmla="*/ 63 w 124"/>
                <a:gd name="T33" fmla="*/ 64 h 113"/>
                <a:gd name="T34" fmla="*/ 77 w 124"/>
                <a:gd name="T35" fmla="*/ 65 h 113"/>
                <a:gd name="T36" fmla="*/ 124 w 124"/>
                <a:gd name="T37" fmla="*/ 33 h 113"/>
                <a:gd name="T38" fmla="*/ 77 w 124"/>
                <a:gd name="T3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13">
                  <a:moveTo>
                    <a:pt x="23" y="38"/>
                  </a:moveTo>
                  <a:cubicBezTo>
                    <a:pt x="9" y="43"/>
                    <a:pt x="0" y="54"/>
                    <a:pt x="0" y="66"/>
                  </a:cubicBezTo>
                  <a:cubicBezTo>
                    <a:pt x="0" y="83"/>
                    <a:pt x="21" y="98"/>
                    <a:pt x="47" y="98"/>
                  </a:cubicBezTo>
                  <a:cubicBezTo>
                    <a:pt x="52" y="98"/>
                    <a:pt x="57" y="97"/>
                    <a:pt x="61" y="96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74" y="92"/>
                    <a:pt x="74" y="92"/>
                    <a:pt x="74" y="92"/>
                  </a:cubicBezTo>
                  <a:cubicBezTo>
                    <a:pt x="84" y="87"/>
                    <a:pt x="91" y="80"/>
                    <a:pt x="93" y="71"/>
                  </a:cubicBezTo>
                  <a:cubicBezTo>
                    <a:pt x="87" y="73"/>
                    <a:pt x="81" y="74"/>
                    <a:pt x="74" y="74"/>
                  </a:cubicBezTo>
                  <a:cubicBezTo>
                    <a:pt x="70" y="74"/>
                    <a:pt x="65" y="74"/>
                    <a:pt x="61" y="73"/>
                  </a:cubicBezTo>
                  <a:cubicBezTo>
                    <a:pt x="59" y="74"/>
                    <a:pt x="43" y="85"/>
                    <a:pt x="43" y="85"/>
                  </a:cubicBezTo>
                  <a:cubicBezTo>
                    <a:pt x="43" y="85"/>
                    <a:pt x="43" y="70"/>
                    <a:pt x="43" y="66"/>
                  </a:cubicBezTo>
                  <a:cubicBezTo>
                    <a:pt x="31" y="60"/>
                    <a:pt x="23" y="49"/>
                    <a:pt x="23" y="38"/>
                  </a:cubicBezTo>
                  <a:moveTo>
                    <a:pt x="77" y="0"/>
                  </a:moveTo>
                  <a:cubicBezTo>
                    <a:pt x="51" y="0"/>
                    <a:pt x="30" y="15"/>
                    <a:pt x="30" y="33"/>
                  </a:cubicBezTo>
                  <a:cubicBezTo>
                    <a:pt x="30" y="44"/>
                    <a:pt x="38" y="53"/>
                    <a:pt x="50" y="59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7" y="65"/>
                    <a:pt x="72" y="65"/>
                    <a:pt x="77" y="65"/>
                  </a:cubicBezTo>
                  <a:cubicBezTo>
                    <a:pt x="103" y="65"/>
                    <a:pt x="124" y="51"/>
                    <a:pt x="124" y="33"/>
                  </a:cubicBezTo>
                  <a:cubicBezTo>
                    <a:pt x="124" y="15"/>
                    <a:pt x="103" y="0"/>
                    <a:pt x="7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505771" y="2053960"/>
              <a:ext cx="379853" cy="282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82" name="Group 93"/>
          <p:cNvGrpSpPr/>
          <p:nvPr/>
        </p:nvGrpSpPr>
        <p:grpSpPr>
          <a:xfrm>
            <a:off x="3344305" y="2183472"/>
            <a:ext cx="933832" cy="1135385"/>
            <a:chOff x="3397082" y="2228084"/>
            <a:chExt cx="948902" cy="1158930"/>
          </a:xfrm>
        </p:grpSpPr>
        <p:sp>
          <p:nvSpPr>
            <p:cNvPr id="83" name="Freeform 19"/>
            <p:cNvSpPr/>
            <p:nvPr/>
          </p:nvSpPr>
          <p:spPr bwMode="auto">
            <a:xfrm>
              <a:off x="3397082" y="2802771"/>
              <a:ext cx="942147" cy="578125"/>
            </a:xfrm>
            <a:custGeom>
              <a:avLst/>
              <a:gdLst>
                <a:gd name="T0" fmla="*/ 0 w 1040"/>
                <a:gd name="T1" fmla="*/ 647 h 647"/>
                <a:gd name="T2" fmla="*/ 287 w 1040"/>
                <a:gd name="T3" fmla="*/ 0 h 647"/>
                <a:gd name="T4" fmla="*/ 1040 w 1040"/>
                <a:gd name="T5" fmla="*/ 0 h 647"/>
                <a:gd name="T6" fmla="*/ 393 w 1040"/>
                <a:gd name="T7" fmla="*/ 647 h 647"/>
                <a:gd name="T8" fmla="*/ 0 w 1040"/>
                <a:gd name="T9" fmla="*/ 64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47">
                  <a:moveTo>
                    <a:pt x="0" y="647"/>
                  </a:moveTo>
                  <a:lnTo>
                    <a:pt x="287" y="0"/>
                  </a:lnTo>
                  <a:lnTo>
                    <a:pt x="1040" y="0"/>
                  </a:lnTo>
                  <a:lnTo>
                    <a:pt x="393" y="647"/>
                  </a:lnTo>
                  <a:lnTo>
                    <a:pt x="0" y="647"/>
                  </a:lnTo>
                  <a:close/>
                </a:path>
              </a:pathLst>
            </a:custGeom>
            <a:solidFill>
              <a:srgbClr val="00AEEF">
                <a:alpha val="80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84" name="Group 90"/>
            <p:cNvGrpSpPr/>
            <p:nvPr/>
          </p:nvGrpSpPr>
          <p:grpSpPr>
            <a:xfrm>
              <a:off x="3403837" y="2228084"/>
              <a:ext cx="942147" cy="1158930"/>
              <a:chOff x="3387557" y="2231490"/>
              <a:chExt cx="942147" cy="1158930"/>
            </a:xfrm>
          </p:grpSpPr>
          <p:sp>
            <p:nvSpPr>
              <p:cNvPr id="85" name="Freeform 18"/>
              <p:cNvSpPr/>
              <p:nvPr/>
            </p:nvSpPr>
            <p:spPr bwMode="auto">
              <a:xfrm>
                <a:off x="3387557" y="2231490"/>
                <a:ext cx="942147" cy="580805"/>
              </a:xfrm>
              <a:custGeom>
                <a:avLst/>
                <a:gdLst>
                  <a:gd name="T0" fmla="*/ 0 w 1040"/>
                  <a:gd name="T1" fmla="*/ 0 h 650"/>
                  <a:gd name="T2" fmla="*/ 287 w 1040"/>
                  <a:gd name="T3" fmla="*/ 650 h 650"/>
                  <a:gd name="T4" fmla="*/ 1040 w 1040"/>
                  <a:gd name="T5" fmla="*/ 650 h 650"/>
                  <a:gd name="T6" fmla="*/ 393 w 1040"/>
                  <a:gd name="T7" fmla="*/ 0 h 650"/>
                  <a:gd name="T8" fmla="*/ 0 w 1040"/>
                  <a:gd name="T9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0" h="650">
                    <a:moveTo>
                      <a:pt x="0" y="0"/>
                    </a:moveTo>
                    <a:lnTo>
                      <a:pt x="287" y="650"/>
                    </a:lnTo>
                    <a:lnTo>
                      <a:pt x="1040" y="650"/>
                    </a:lnTo>
                    <a:lnTo>
                      <a:pt x="393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6" name="Freeform 32"/>
              <p:cNvSpPr/>
              <p:nvPr/>
            </p:nvSpPr>
            <p:spPr bwMode="auto">
              <a:xfrm>
                <a:off x="3458218" y="2834634"/>
                <a:ext cx="847932" cy="555786"/>
              </a:xfrm>
              <a:custGeom>
                <a:avLst/>
                <a:gdLst>
                  <a:gd name="T0" fmla="*/ 936 w 936"/>
                  <a:gd name="T1" fmla="*/ 0 h 622"/>
                  <a:gd name="T2" fmla="*/ 315 w 936"/>
                  <a:gd name="T3" fmla="*/ 622 h 622"/>
                  <a:gd name="T4" fmla="*/ 0 w 936"/>
                  <a:gd name="T5" fmla="*/ 622 h 622"/>
                  <a:gd name="T6" fmla="*/ 315 w 936"/>
                  <a:gd name="T7" fmla="*/ 622 h 622"/>
                  <a:gd name="T8" fmla="*/ 936 w 936"/>
                  <a:gd name="T9" fmla="*/ 0 h 622"/>
                  <a:gd name="T10" fmla="*/ 936 w 936"/>
                  <a:gd name="T11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6" h="622">
                    <a:moveTo>
                      <a:pt x="936" y="0"/>
                    </a:moveTo>
                    <a:lnTo>
                      <a:pt x="315" y="622"/>
                    </a:lnTo>
                    <a:lnTo>
                      <a:pt x="0" y="622"/>
                    </a:lnTo>
                    <a:lnTo>
                      <a:pt x="315" y="622"/>
                    </a:lnTo>
                    <a:lnTo>
                      <a:pt x="936" y="0"/>
                    </a:lnTo>
                    <a:lnTo>
                      <a:pt x="9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7" name="Freeform 33"/>
              <p:cNvSpPr>
                <a:spLocks noEditPoints="1"/>
              </p:cNvSpPr>
              <p:nvPr/>
            </p:nvSpPr>
            <p:spPr bwMode="auto">
              <a:xfrm>
                <a:off x="3722743" y="2463811"/>
                <a:ext cx="265432" cy="296658"/>
              </a:xfrm>
              <a:custGeom>
                <a:avLst/>
                <a:gdLst>
                  <a:gd name="T0" fmla="*/ 54 w 105"/>
                  <a:gd name="T1" fmla="*/ 33 h 119"/>
                  <a:gd name="T2" fmla="*/ 51 w 105"/>
                  <a:gd name="T3" fmla="*/ 33 h 119"/>
                  <a:gd name="T4" fmla="*/ 51 w 105"/>
                  <a:gd name="T5" fmla="*/ 66 h 119"/>
                  <a:gd name="T6" fmla="*/ 49 w 105"/>
                  <a:gd name="T7" fmla="*/ 69 h 119"/>
                  <a:gd name="T8" fmla="*/ 50 w 105"/>
                  <a:gd name="T9" fmla="*/ 71 h 119"/>
                  <a:gd name="T10" fmla="*/ 51 w 105"/>
                  <a:gd name="T11" fmla="*/ 70 h 119"/>
                  <a:gd name="T12" fmla="*/ 51 w 105"/>
                  <a:gd name="T13" fmla="*/ 73 h 119"/>
                  <a:gd name="T14" fmla="*/ 54 w 105"/>
                  <a:gd name="T15" fmla="*/ 73 h 119"/>
                  <a:gd name="T16" fmla="*/ 54 w 105"/>
                  <a:gd name="T17" fmla="*/ 67 h 119"/>
                  <a:gd name="T18" fmla="*/ 72 w 105"/>
                  <a:gd name="T19" fmla="*/ 49 h 119"/>
                  <a:gd name="T20" fmla="*/ 71 w 105"/>
                  <a:gd name="T21" fmla="*/ 47 h 119"/>
                  <a:gd name="T22" fmla="*/ 54 w 105"/>
                  <a:gd name="T23" fmla="*/ 64 h 119"/>
                  <a:gd name="T24" fmla="*/ 54 w 105"/>
                  <a:gd name="T25" fmla="*/ 33 h 119"/>
                  <a:gd name="T26" fmla="*/ 51 w 105"/>
                  <a:gd name="T27" fmla="*/ 31 h 119"/>
                  <a:gd name="T28" fmla="*/ 54 w 105"/>
                  <a:gd name="T29" fmla="*/ 31 h 119"/>
                  <a:gd name="T30" fmla="*/ 54 w 105"/>
                  <a:gd name="T31" fmla="*/ 21 h 119"/>
                  <a:gd name="T32" fmla="*/ 84 w 105"/>
                  <a:gd name="T33" fmla="*/ 34 h 119"/>
                  <a:gd name="T34" fmla="*/ 77 w 105"/>
                  <a:gd name="T35" fmla="*/ 40 h 119"/>
                  <a:gd name="T36" fmla="*/ 79 w 105"/>
                  <a:gd name="T37" fmla="*/ 42 h 119"/>
                  <a:gd name="T38" fmla="*/ 86 w 105"/>
                  <a:gd name="T39" fmla="*/ 35 h 119"/>
                  <a:gd name="T40" fmla="*/ 98 w 105"/>
                  <a:gd name="T41" fmla="*/ 65 h 119"/>
                  <a:gd name="T42" fmla="*/ 89 w 105"/>
                  <a:gd name="T43" fmla="*/ 65 h 119"/>
                  <a:gd name="T44" fmla="*/ 89 w 105"/>
                  <a:gd name="T45" fmla="*/ 68 h 119"/>
                  <a:gd name="T46" fmla="*/ 98 w 105"/>
                  <a:gd name="T47" fmla="*/ 68 h 119"/>
                  <a:gd name="T48" fmla="*/ 86 w 105"/>
                  <a:gd name="T49" fmla="*/ 98 h 119"/>
                  <a:gd name="T50" fmla="*/ 79 w 105"/>
                  <a:gd name="T51" fmla="*/ 91 h 119"/>
                  <a:gd name="T52" fmla="*/ 77 w 105"/>
                  <a:gd name="T53" fmla="*/ 93 h 119"/>
                  <a:gd name="T54" fmla="*/ 84 w 105"/>
                  <a:gd name="T55" fmla="*/ 100 h 119"/>
                  <a:gd name="T56" fmla="*/ 54 w 105"/>
                  <a:gd name="T57" fmla="*/ 112 h 119"/>
                  <a:gd name="T58" fmla="*/ 54 w 105"/>
                  <a:gd name="T59" fmla="*/ 103 h 119"/>
                  <a:gd name="T60" fmla="*/ 51 w 105"/>
                  <a:gd name="T61" fmla="*/ 103 h 119"/>
                  <a:gd name="T62" fmla="*/ 51 w 105"/>
                  <a:gd name="T63" fmla="*/ 112 h 119"/>
                  <a:gd name="T64" fmla="*/ 21 w 105"/>
                  <a:gd name="T65" fmla="*/ 100 h 119"/>
                  <a:gd name="T66" fmla="*/ 28 w 105"/>
                  <a:gd name="T67" fmla="*/ 93 h 119"/>
                  <a:gd name="T68" fmla="*/ 26 w 105"/>
                  <a:gd name="T69" fmla="*/ 91 h 119"/>
                  <a:gd name="T70" fmla="*/ 20 w 105"/>
                  <a:gd name="T71" fmla="*/ 98 h 119"/>
                  <a:gd name="T72" fmla="*/ 7 w 105"/>
                  <a:gd name="T73" fmla="*/ 68 h 119"/>
                  <a:gd name="T74" fmla="*/ 17 w 105"/>
                  <a:gd name="T75" fmla="*/ 68 h 119"/>
                  <a:gd name="T76" fmla="*/ 17 w 105"/>
                  <a:gd name="T77" fmla="*/ 65 h 119"/>
                  <a:gd name="T78" fmla="*/ 7 w 105"/>
                  <a:gd name="T79" fmla="*/ 65 h 119"/>
                  <a:gd name="T80" fmla="*/ 20 w 105"/>
                  <a:gd name="T81" fmla="*/ 35 h 119"/>
                  <a:gd name="T82" fmla="*/ 26 w 105"/>
                  <a:gd name="T83" fmla="*/ 42 h 119"/>
                  <a:gd name="T84" fmla="*/ 28 w 105"/>
                  <a:gd name="T85" fmla="*/ 40 h 119"/>
                  <a:gd name="T86" fmla="*/ 21 w 105"/>
                  <a:gd name="T87" fmla="*/ 34 h 119"/>
                  <a:gd name="T88" fmla="*/ 51 w 105"/>
                  <a:gd name="T89" fmla="*/ 21 h 119"/>
                  <a:gd name="T90" fmla="*/ 51 w 105"/>
                  <a:gd name="T91" fmla="*/ 31 h 119"/>
                  <a:gd name="T92" fmla="*/ 65 w 105"/>
                  <a:gd name="T93" fmla="*/ 0 h 119"/>
                  <a:gd name="T94" fmla="*/ 40 w 105"/>
                  <a:gd name="T95" fmla="*/ 0 h 119"/>
                  <a:gd name="T96" fmla="*/ 40 w 105"/>
                  <a:gd name="T97" fmla="*/ 10 h 119"/>
                  <a:gd name="T98" fmla="*/ 50 w 105"/>
                  <a:gd name="T99" fmla="*/ 10 h 119"/>
                  <a:gd name="T100" fmla="*/ 50 w 105"/>
                  <a:gd name="T101" fmla="*/ 14 h 119"/>
                  <a:gd name="T102" fmla="*/ 0 w 105"/>
                  <a:gd name="T103" fmla="*/ 67 h 119"/>
                  <a:gd name="T104" fmla="*/ 53 w 105"/>
                  <a:gd name="T105" fmla="*/ 119 h 119"/>
                  <a:gd name="T106" fmla="*/ 105 w 105"/>
                  <a:gd name="T107" fmla="*/ 67 h 119"/>
                  <a:gd name="T108" fmla="*/ 56 w 105"/>
                  <a:gd name="T109" fmla="*/ 14 h 119"/>
                  <a:gd name="T110" fmla="*/ 56 w 105"/>
                  <a:gd name="T111" fmla="*/ 10 h 119"/>
                  <a:gd name="T112" fmla="*/ 65 w 105"/>
                  <a:gd name="T113" fmla="*/ 10 h 119"/>
                  <a:gd name="T114" fmla="*/ 65 w 105"/>
                  <a:gd name="T11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5" h="119">
                    <a:moveTo>
                      <a:pt x="54" y="33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66"/>
                      <a:pt x="51" y="66"/>
                      <a:pt x="51" y="66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3"/>
                      <a:pt x="51" y="73"/>
                      <a:pt x="51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72" y="49"/>
                      <a:pt x="72" y="49"/>
                      <a:pt x="72" y="49"/>
                    </a:cubicBezTo>
                    <a:cubicBezTo>
                      <a:pt x="71" y="47"/>
                      <a:pt x="71" y="47"/>
                      <a:pt x="71" y="47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4" y="33"/>
                      <a:pt x="54" y="33"/>
                      <a:pt x="54" y="33"/>
                    </a:cubicBezTo>
                    <a:moveTo>
                      <a:pt x="51" y="31"/>
                    </a:moveTo>
                    <a:cubicBezTo>
                      <a:pt x="54" y="31"/>
                      <a:pt x="54" y="31"/>
                      <a:pt x="54" y="3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66" y="21"/>
                      <a:pt x="76" y="26"/>
                      <a:pt x="84" y="34"/>
                    </a:cubicBezTo>
                    <a:cubicBezTo>
                      <a:pt x="77" y="40"/>
                      <a:pt x="77" y="40"/>
                      <a:pt x="77" y="40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93" y="43"/>
                      <a:pt x="98" y="54"/>
                      <a:pt x="98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89" y="68"/>
                      <a:pt x="89" y="68"/>
                      <a:pt x="89" y="6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98" y="79"/>
                      <a:pt x="93" y="90"/>
                      <a:pt x="86" y="98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76" y="107"/>
                      <a:pt x="66" y="112"/>
                      <a:pt x="54" y="112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1" y="103"/>
                      <a:pt x="51" y="103"/>
                      <a:pt x="51" y="103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40" y="112"/>
                      <a:pt x="29" y="107"/>
                      <a:pt x="21" y="100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12" y="90"/>
                      <a:pt x="8" y="79"/>
                      <a:pt x="7" y="68"/>
                    </a:cubicBezTo>
                    <a:cubicBezTo>
                      <a:pt x="17" y="68"/>
                      <a:pt x="17" y="68"/>
                      <a:pt x="17" y="68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7" y="65"/>
                      <a:pt x="7" y="65"/>
                      <a:pt x="7" y="65"/>
                    </a:cubicBezTo>
                    <a:cubicBezTo>
                      <a:pt x="8" y="54"/>
                      <a:pt x="12" y="43"/>
                      <a:pt x="20" y="35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9" y="26"/>
                      <a:pt x="40" y="21"/>
                      <a:pt x="51" y="21"/>
                    </a:cubicBezTo>
                    <a:cubicBezTo>
                      <a:pt x="51" y="31"/>
                      <a:pt x="51" y="31"/>
                      <a:pt x="51" y="31"/>
                    </a:cubicBezTo>
                    <a:moveTo>
                      <a:pt x="65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22" y="16"/>
                      <a:pt x="0" y="39"/>
                      <a:pt x="0" y="67"/>
                    </a:cubicBezTo>
                    <a:cubicBezTo>
                      <a:pt x="0" y="96"/>
                      <a:pt x="24" y="119"/>
                      <a:pt x="53" y="119"/>
                    </a:cubicBezTo>
                    <a:cubicBezTo>
                      <a:pt x="82" y="119"/>
                      <a:pt x="105" y="96"/>
                      <a:pt x="105" y="67"/>
                    </a:cubicBezTo>
                    <a:cubicBezTo>
                      <a:pt x="105" y="39"/>
                      <a:pt x="83" y="16"/>
                      <a:pt x="56" y="14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3609161" y="2909388"/>
                <a:ext cx="379853" cy="282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en-US" altLang="zh-CN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Group 92"/>
          <p:cNvGrpSpPr/>
          <p:nvPr/>
        </p:nvGrpSpPr>
        <p:grpSpPr>
          <a:xfrm>
            <a:off x="3774455" y="2841606"/>
            <a:ext cx="1153630" cy="912159"/>
            <a:chOff x="3834171" y="2899863"/>
            <a:chExt cx="1172247" cy="931076"/>
          </a:xfrm>
        </p:grpSpPr>
        <p:sp>
          <p:nvSpPr>
            <p:cNvPr id="90" name="Freeform 13"/>
            <p:cNvSpPr/>
            <p:nvPr/>
          </p:nvSpPr>
          <p:spPr bwMode="auto">
            <a:xfrm>
              <a:off x="3834171" y="2899863"/>
              <a:ext cx="586124" cy="931076"/>
            </a:xfrm>
            <a:custGeom>
              <a:avLst/>
              <a:gdLst>
                <a:gd name="T0" fmla="*/ 0 w 647"/>
                <a:gd name="T1" fmla="*/ 1042 h 1042"/>
                <a:gd name="T2" fmla="*/ 647 w 647"/>
                <a:gd name="T3" fmla="*/ 752 h 1042"/>
                <a:gd name="T4" fmla="*/ 647 w 647"/>
                <a:gd name="T5" fmla="*/ 0 h 1042"/>
                <a:gd name="T6" fmla="*/ 0 w 647"/>
                <a:gd name="T7" fmla="*/ 649 h 1042"/>
                <a:gd name="T8" fmla="*/ 0 w 647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2">
                  <a:moveTo>
                    <a:pt x="0" y="1042"/>
                  </a:moveTo>
                  <a:lnTo>
                    <a:pt x="647" y="752"/>
                  </a:lnTo>
                  <a:lnTo>
                    <a:pt x="647" y="0"/>
                  </a:lnTo>
                  <a:lnTo>
                    <a:pt x="0" y="649"/>
                  </a:lnTo>
                  <a:lnTo>
                    <a:pt x="0" y="104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1" name="Freeform 15"/>
            <p:cNvSpPr/>
            <p:nvPr/>
          </p:nvSpPr>
          <p:spPr bwMode="auto">
            <a:xfrm>
              <a:off x="4420294" y="2899863"/>
              <a:ext cx="586124" cy="931076"/>
            </a:xfrm>
            <a:custGeom>
              <a:avLst/>
              <a:gdLst>
                <a:gd name="T0" fmla="*/ 647 w 647"/>
                <a:gd name="T1" fmla="*/ 1042 h 1042"/>
                <a:gd name="T2" fmla="*/ 0 w 647"/>
                <a:gd name="T3" fmla="*/ 752 h 1042"/>
                <a:gd name="T4" fmla="*/ 0 w 647"/>
                <a:gd name="T5" fmla="*/ 0 h 1042"/>
                <a:gd name="T6" fmla="*/ 647 w 647"/>
                <a:gd name="T7" fmla="*/ 649 h 1042"/>
                <a:gd name="T8" fmla="*/ 647 w 647"/>
                <a:gd name="T9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7" h="1042">
                  <a:moveTo>
                    <a:pt x="647" y="1042"/>
                  </a:moveTo>
                  <a:lnTo>
                    <a:pt x="0" y="752"/>
                  </a:lnTo>
                  <a:lnTo>
                    <a:pt x="0" y="0"/>
                  </a:lnTo>
                  <a:lnTo>
                    <a:pt x="647" y="649"/>
                  </a:lnTo>
                  <a:lnTo>
                    <a:pt x="647" y="1042"/>
                  </a:lnTo>
                  <a:close/>
                </a:path>
              </a:pathLst>
            </a:custGeom>
            <a:solidFill>
              <a:srgbClr val="00AEEF">
                <a:alpha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2" name="Freeform 36"/>
            <p:cNvSpPr>
              <a:spLocks noEditPoints="1"/>
            </p:cNvSpPr>
            <p:nvPr/>
          </p:nvSpPr>
          <p:spPr bwMode="auto">
            <a:xfrm>
              <a:off x="4056119" y="3255495"/>
              <a:ext cx="303480" cy="302019"/>
            </a:xfrm>
            <a:custGeom>
              <a:avLst/>
              <a:gdLst>
                <a:gd name="T0" fmla="*/ 67 w 120"/>
                <a:gd name="T1" fmla="*/ 53 h 121"/>
                <a:gd name="T2" fmla="*/ 67 w 120"/>
                <a:gd name="T3" fmla="*/ 26 h 121"/>
                <a:gd name="T4" fmla="*/ 53 w 120"/>
                <a:gd name="T5" fmla="*/ 26 h 121"/>
                <a:gd name="T6" fmla="*/ 53 w 120"/>
                <a:gd name="T7" fmla="*/ 53 h 121"/>
                <a:gd name="T8" fmla="*/ 27 w 120"/>
                <a:gd name="T9" fmla="*/ 53 h 121"/>
                <a:gd name="T10" fmla="*/ 27 w 120"/>
                <a:gd name="T11" fmla="*/ 68 h 121"/>
                <a:gd name="T12" fmla="*/ 53 w 120"/>
                <a:gd name="T13" fmla="*/ 68 h 121"/>
                <a:gd name="T14" fmla="*/ 53 w 120"/>
                <a:gd name="T15" fmla="*/ 94 h 121"/>
                <a:gd name="T16" fmla="*/ 67 w 120"/>
                <a:gd name="T17" fmla="*/ 94 h 121"/>
                <a:gd name="T18" fmla="*/ 67 w 120"/>
                <a:gd name="T19" fmla="*/ 68 h 121"/>
                <a:gd name="T20" fmla="*/ 93 w 120"/>
                <a:gd name="T21" fmla="*/ 68 h 121"/>
                <a:gd name="T22" fmla="*/ 93 w 120"/>
                <a:gd name="T23" fmla="*/ 53 h 121"/>
                <a:gd name="T24" fmla="*/ 67 w 120"/>
                <a:gd name="T25" fmla="*/ 53 h 121"/>
                <a:gd name="T26" fmla="*/ 60 w 120"/>
                <a:gd name="T27" fmla="*/ 0 h 121"/>
                <a:gd name="T28" fmla="*/ 0 w 120"/>
                <a:gd name="T29" fmla="*/ 61 h 121"/>
                <a:gd name="T30" fmla="*/ 60 w 120"/>
                <a:gd name="T31" fmla="*/ 121 h 121"/>
                <a:gd name="T32" fmla="*/ 120 w 120"/>
                <a:gd name="T33" fmla="*/ 61 h 121"/>
                <a:gd name="T34" fmla="*/ 60 w 120"/>
                <a:gd name="T35" fmla="*/ 0 h 121"/>
                <a:gd name="T36" fmla="*/ 60 w 120"/>
                <a:gd name="T37" fmla="*/ 107 h 121"/>
                <a:gd name="T38" fmla="*/ 13 w 120"/>
                <a:gd name="T39" fmla="*/ 61 h 121"/>
                <a:gd name="T40" fmla="*/ 60 w 120"/>
                <a:gd name="T41" fmla="*/ 14 h 121"/>
                <a:gd name="T42" fmla="*/ 107 w 120"/>
                <a:gd name="T43" fmla="*/ 61 h 121"/>
                <a:gd name="T44" fmla="*/ 60 w 120"/>
                <a:gd name="T45" fmla="*/ 10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0" h="121">
                  <a:moveTo>
                    <a:pt x="67" y="53"/>
                  </a:moveTo>
                  <a:cubicBezTo>
                    <a:pt x="67" y="26"/>
                    <a:pt x="67" y="26"/>
                    <a:pt x="67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3" y="53"/>
                    <a:pt x="93" y="53"/>
                    <a:pt x="93" y="53"/>
                  </a:cubicBezTo>
                  <a:lnTo>
                    <a:pt x="67" y="53"/>
                  </a:lnTo>
                  <a:close/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1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60" y="107"/>
                  </a:moveTo>
                  <a:cubicBezTo>
                    <a:pt x="34" y="107"/>
                    <a:pt x="13" y="86"/>
                    <a:pt x="13" y="61"/>
                  </a:cubicBezTo>
                  <a:cubicBezTo>
                    <a:pt x="13" y="35"/>
                    <a:pt x="34" y="14"/>
                    <a:pt x="60" y="14"/>
                  </a:cubicBezTo>
                  <a:cubicBezTo>
                    <a:pt x="86" y="14"/>
                    <a:pt x="107" y="35"/>
                    <a:pt x="107" y="61"/>
                  </a:cubicBezTo>
                  <a:cubicBezTo>
                    <a:pt x="107" y="86"/>
                    <a:pt x="86" y="107"/>
                    <a:pt x="60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442446" y="3270970"/>
              <a:ext cx="379853" cy="282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4" name="Group 91"/>
          <p:cNvGrpSpPr/>
          <p:nvPr/>
        </p:nvGrpSpPr>
        <p:grpSpPr>
          <a:xfrm>
            <a:off x="4440422" y="2186812"/>
            <a:ext cx="927185" cy="1135385"/>
            <a:chOff x="4510886" y="2231490"/>
            <a:chExt cx="942147" cy="1158931"/>
          </a:xfrm>
        </p:grpSpPr>
        <p:sp>
          <p:nvSpPr>
            <p:cNvPr id="95" name="Freeform 9"/>
            <p:cNvSpPr/>
            <p:nvPr/>
          </p:nvSpPr>
          <p:spPr bwMode="auto">
            <a:xfrm>
              <a:off x="4510886" y="2812296"/>
              <a:ext cx="942147" cy="578125"/>
            </a:xfrm>
            <a:custGeom>
              <a:avLst/>
              <a:gdLst>
                <a:gd name="T0" fmla="*/ 1040 w 1040"/>
                <a:gd name="T1" fmla="*/ 647 h 647"/>
                <a:gd name="T2" fmla="*/ 753 w 1040"/>
                <a:gd name="T3" fmla="*/ 0 h 647"/>
                <a:gd name="T4" fmla="*/ 0 w 1040"/>
                <a:gd name="T5" fmla="*/ 0 h 647"/>
                <a:gd name="T6" fmla="*/ 647 w 1040"/>
                <a:gd name="T7" fmla="*/ 647 h 647"/>
                <a:gd name="T8" fmla="*/ 1040 w 1040"/>
                <a:gd name="T9" fmla="*/ 647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47">
                  <a:moveTo>
                    <a:pt x="1040" y="647"/>
                  </a:moveTo>
                  <a:lnTo>
                    <a:pt x="753" y="0"/>
                  </a:lnTo>
                  <a:lnTo>
                    <a:pt x="0" y="0"/>
                  </a:lnTo>
                  <a:lnTo>
                    <a:pt x="647" y="647"/>
                  </a:lnTo>
                  <a:lnTo>
                    <a:pt x="1040" y="647"/>
                  </a:lnTo>
                  <a:close/>
                </a:path>
              </a:pathLst>
            </a:custGeom>
            <a:solidFill>
              <a:srgbClr val="0070C0">
                <a:alpha val="80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6" name="Freeform 11"/>
            <p:cNvSpPr/>
            <p:nvPr/>
          </p:nvSpPr>
          <p:spPr bwMode="auto">
            <a:xfrm>
              <a:off x="4510886" y="2231490"/>
              <a:ext cx="942147" cy="580805"/>
            </a:xfrm>
            <a:custGeom>
              <a:avLst/>
              <a:gdLst>
                <a:gd name="T0" fmla="*/ 1040 w 1040"/>
                <a:gd name="T1" fmla="*/ 0 h 650"/>
                <a:gd name="T2" fmla="*/ 753 w 1040"/>
                <a:gd name="T3" fmla="*/ 650 h 650"/>
                <a:gd name="T4" fmla="*/ 0 w 1040"/>
                <a:gd name="T5" fmla="*/ 650 h 650"/>
                <a:gd name="T6" fmla="*/ 647 w 1040"/>
                <a:gd name="T7" fmla="*/ 0 h 650"/>
                <a:gd name="T8" fmla="*/ 1040 w 1040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0" h="650">
                  <a:moveTo>
                    <a:pt x="1040" y="0"/>
                  </a:moveTo>
                  <a:lnTo>
                    <a:pt x="753" y="650"/>
                  </a:lnTo>
                  <a:lnTo>
                    <a:pt x="0" y="650"/>
                  </a:lnTo>
                  <a:lnTo>
                    <a:pt x="647" y="0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7" name="Freeform 35"/>
            <p:cNvSpPr>
              <a:spLocks noEditPoints="1"/>
            </p:cNvSpPr>
            <p:nvPr/>
          </p:nvSpPr>
          <p:spPr bwMode="auto">
            <a:xfrm>
              <a:off x="4879591" y="2423603"/>
              <a:ext cx="343340" cy="278787"/>
            </a:xfrm>
            <a:custGeom>
              <a:avLst/>
              <a:gdLst>
                <a:gd name="T0" fmla="*/ 18 w 136"/>
                <a:gd name="T1" fmla="*/ 63 h 112"/>
                <a:gd name="T2" fmla="*/ 80 w 136"/>
                <a:gd name="T3" fmla="*/ 63 h 112"/>
                <a:gd name="T4" fmla="*/ 56 w 136"/>
                <a:gd name="T5" fmla="*/ 14 h 112"/>
                <a:gd name="T6" fmla="*/ 41 w 136"/>
                <a:gd name="T7" fmla="*/ 23 h 112"/>
                <a:gd name="T8" fmla="*/ 19 w 136"/>
                <a:gd name="T9" fmla="*/ 23 h 112"/>
                <a:gd name="T10" fmla="*/ 15 w 136"/>
                <a:gd name="T11" fmla="*/ 40 h 112"/>
                <a:gd name="T12" fmla="*/ 0 w 136"/>
                <a:gd name="T13" fmla="*/ 55 h 112"/>
                <a:gd name="T14" fmla="*/ 9 w 136"/>
                <a:gd name="T15" fmla="*/ 70 h 112"/>
                <a:gd name="T16" fmla="*/ 9 w 136"/>
                <a:gd name="T17" fmla="*/ 92 h 112"/>
                <a:gd name="T18" fmla="*/ 26 w 136"/>
                <a:gd name="T19" fmla="*/ 97 h 112"/>
                <a:gd name="T20" fmla="*/ 41 w 136"/>
                <a:gd name="T21" fmla="*/ 112 h 112"/>
                <a:gd name="T22" fmla="*/ 56 w 136"/>
                <a:gd name="T23" fmla="*/ 103 h 112"/>
                <a:gd name="T24" fmla="*/ 78 w 136"/>
                <a:gd name="T25" fmla="*/ 103 h 112"/>
                <a:gd name="T26" fmla="*/ 83 w 136"/>
                <a:gd name="T27" fmla="*/ 86 h 112"/>
                <a:gd name="T28" fmla="*/ 98 w 136"/>
                <a:gd name="T29" fmla="*/ 70 h 112"/>
                <a:gd name="T30" fmla="*/ 89 w 136"/>
                <a:gd name="T31" fmla="*/ 55 h 112"/>
                <a:gd name="T32" fmla="*/ 89 w 136"/>
                <a:gd name="T33" fmla="*/ 33 h 112"/>
                <a:gd name="T34" fmla="*/ 72 w 136"/>
                <a:gd name="T35" fmla="*/ 29 h 112"/>
                <a:gd name="T36" fmla="*/ 56 w 136"/>
                <a:gd name="T37" fmla="*/ 14 h 112"/>
                <a:gd name="T38" fmla="*/ 100 w 136"/>
                <a:gd name="T39" fmla="*/ 23 h 112"/>
                <a:gd name="T40" fmla="*/ 124 w 136"/>
                <a:gd name="T41" fmla="*/ 23 h 112"/>
                <a:gd name="T42" fmla="*/ 116 w 136"/>
                <a:gd name="T43" fmla="*/ 0 h 112"/>
                <a:gd name="T44" fmla="*/ 108 w 136"/>
                <a:gd name="T45" fmla="*/ 4 h 112"/>
                <a:gd name="T46" fmla="*/ 98 w 136"/>
                <a:gd name="T47" fmla="*/ 4 h 112"/>
                <a:gd name="T48" fmla="*/ 96 w 136"/>
                <a:gd name="T49" fmla="*/ 12 h 112"/>
                <a:gd name="T50" fmla="*/ 88 w 136"/>
                <a:gd name="T51" fmla="*/ 20 h 112"/>
                <a:gd name="T52" fmla="*/ 93 w 136"/>
                <a:gd name="T53" fmla="*/ 27 h 112"/>
                <a:gd name="T54" fmla="*/ 93 w 136"/>
                <a:gd name="T55" fmla="*/ 37 h 112"/>
                <a:gd name="T56" fmla="*/ 101 w 136"/>
                <a:gd name="T57" fmla="*/ 39 h 112"/>
                <a:gd name="T58" fmla="*/ 108 w 136"/>
                <a:gd name="T59" fmla="*/ 47 h 112"/>
                <a:gd name="T60" fmla="*/ 116 w 136"/>
                <a:gd name="T61" fmla="*/ 42 h 112"/>
                <a:gd name="T62" fmla="*/ 126 w 136"/>
                <a:gd name="T63" fmla="*/ 43 h 112"/>
                <a:gd name="T64" fmla="*/ 128 w 136"/>
                <a:gd name="T65" fmla="*/ 34 h 112"/>
                <a:gd name="T66" fmla="*/ 136 w 136"/>
                <a:gd name="T67" fmla="*/ 27 h 112"/>
                <a:gd name="T68" fmla="*/ 131 w 136"/>
                <a:gd name="T69" fmla="*/ 20 h 112"/>
                <a:gd name="T70" fmla="*/ 131 w 136"/>
                <a:gd name="T71" fmla="*/ 9 h 112"/>
                <a:gd name="T72" fmla="*/ 123 w 136"/>
                <a:gd name="T73" fmla="*/ 7 h 112"/>
                <a:gd name="T74" fmla="*/ 116 w 136"/>
                <a:gd name="T7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6" h="112">
                  <a:moveTo>
                    <a:pt x="49" y="94"/>
                  </a:moveTo>
                  <a:cubicBezTo>
                    <a:pt x="32" y="94"/>
                    <a:pt x="18" y="80"/>
                    <a:pt x="18" y="63"/>
                  </a:cubicBezTo>
                  <a:cubicBezTo>
                    <a:pt x="18" y="46"/>
                    <a:pt x="32" y="32"/>
                    <a:pt x="49" y="32"/>
                  </a:cubicBezTo>
                  <a:cubicBezTo>
                    <a:pt x="66" y="32"/>
                    <a:pt x="80" y="46"/>
                    <a:pt x="80" y="63"/>
                  </a:cubicBezTo>
                  <a:cubicBezTo>
                    <a:pt x="80" y="80"/>
                    <a:pt x="66" y="94"/>
                    <a:pt x="49" y="94"/>
                  </a:cubicBezTo>
                  <a:moveTo>
                    <a:pt x="56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6" y="24"/>
                    <a:pt x="30" y="26"/>
                    <a:pt x="26" y="29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2" y="44"/>
                    <a:pt x="10" y="50"/>
                    <a:pt x="9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0" y="76"/>
                    <a:pt x="12" y="81"/>
                    <a:pt x="15" y="86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30" y="100"/>
                    <a:pt x="36" y="102"/>
                    <a:pt x="41" y="103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62" y="102"/>
                    <a:pt x="67" y="100"/>
                    <a:pt x="72" y="97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6" y="81"/>
                    <a:pt x="88" y="76"/>
                    <a:pt x="89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0"/>
                    <a:pt x="86" y="44"/>
                    <a:pt x="83" y="40"/>
                  </a:cubicBezTo>
                  <a:cubicBezTo>
                    <a:pt x="89" y="33"/>
                    <a:pt x="89" y="33"/>
                    <a:pt x="89" y="3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67" y="26"/>
                    <a:pt x="62" y="24"/>
                    <a:pt x="56" y="23"/>
                  </a:cubicBezTo>
                  <a:cubicBezTo>
                    <a:pt x="56" y="14"/>
                    <a:pt x="56" y="14"/>
                    <a:pt x="56" y="14"/>
                  </a:cubicBezTo>
                  <a:moveTo>
                    <a:pt x="112" y="35"/>
                  </a:moveTo>
                  <a:cubicBezTo>
                    <a:pt x="105" y="35"/>
                    <a:pt x="100" y="30"/>
                    <a:pt x="100" y="23"/>
                  </a:cubicBezTo>
                  <a:cubicBezTo>
                    <a:pt x="100" y="16"/>
                    <a:pt x="105" y="11"/>
                    <a:pt x="112" y="11"/>
                  </a:cubicBezTo>
                  <a:cubicBezTo>
                    <a:pt x="119" y="11"/>
                    <a:pt x="124" y="16"/>
                    <a:pt x="124" y="23"/>
                  </a:cubicBezTo>
                  <a:cubicBezTo>
                    <a:pt x="124" y="30"/>
                    <a:pt x="119" y="35"/>
                    <a:pt x="112" y="35"/>
                  </a:cubicBezTo>
                  <a:moveTo>
                    <a:pt x="116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6" y="4"/>
                    <a:pt x="103" y="6"/>
                    <a:pt x="101" y="7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4" y="14"/>
                    <a:pt x="93" y="17"/>
                    <a:pt x="93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30"/>
                    <a:pt x="94" y="32"/>
                    <a:pt x="96" y="34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3" y="41"/>
                    <a:pt x="106" y="42"/>
                    <a:pt x="108" y="42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8" y="42"/>
                    <a:pt x="121" y="41"/>
                    <a:pt x="123" y="39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31" y="37"/>
                    <a:pt x="131" y="37"/>
                    <a:pt x="131" y="37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30" y="32"/>
                    <a:pt x="131" y="30"/>
                    <a:pt x="131" y="27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17"/>
                    <a:pt x="130" y="14"/>
                    <a:pt x="128" y="12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1" y="6"/>
                    <a:pt x="118" y="4"/>
                    <a:pt x="116" y="4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873417" y="2920359"/>
              <a:ext cx="379852" cy="282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sp>
        <p:nvSpPr>
          <p:cNvPr id="48" name="平行四边形 47"/>
          <p:cNvSpPr/>
          <p:nvPr/>
        </p:nvSpPr>
        <p:spPr>
          <a:xfrm flipV="1">
            <a:off x="-1499825" y="548347"/>
            <a:ext cx="2844237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平行四边形 48"/>
          <p:cNvSpPr/>
          <p:nvPr/>
        </p:nvSpPr>
        <p:spPr>
          <a:xfrm flipV="1">
            <a:off x="1332298" y="545682"/>
            <a:ext cx="864072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平行四边形 49"/>
          <p:cNvSpPr/>
          <p:nvPr/>
        </p:nvSpPr>
        <p:spPr>
          <a:xfrm flipV="1">
            <a:off x="2167770" y="545683"/>
            <a:ext cx="648054" cy="72005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平行四边形 50"/>
          <p:cNvSpPr/>
          <p:nvPr/>
        </p:nvSpPr>
        <p:spPr>
          <a:xfrm flipV="1">
            <a:off x="2828122" y="545683"/>
            <a:ext cx="360030" cy="72005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-395846" y="720006"/>
            <a:ext cx="7776648" cy="0"/>
          </a:xfrm>
          <a:prstGeom prst="line">
            <a:avLst/>
          </a:prstGeom>
          <a:ln>
            <a:gradFill flip="none" rotWithShape="1">
              <a:gsLst>
                <a:gs pos="0">
                  <a:srgbClr val="14427A"/>
                </a:gs>
                <a:gs pos="49000">
                  <a:srgbClr val="04183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10"/>
          <p:cNvSpPr txBox="1"/>
          <p:nvPr/>
        </p:nvSpPr>
        <p:spPr>
          <a:xfrm>
            <a:off x="321470" y="0"/>
            <a:ext cx="157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课堂总结</a:t>
            </a:r>
          </a:p>
        </p:txBody>
      </p:sp>
      <p:grpSp>
        <p:nvGrpSpPr>
          <p:cNvPr id="100" name="Group 7"/>
          <p:cNvGrpSpPr/>
          <p:nvPr/>
        </p:nvGrpSpPr>
        <p:grpSpPr bwMode="auto">
          <a:xfrm>
            <a:off x="180202" y="181952"/>
            <a:ext cx="216018" cy="113981"/>
            <a:chOff x="0" y="0"/>
            <a:chExt cx="1041399" cy="549275"/>
          </a:xfrm>
          <a:solidFill>
            <a:srgbClr val="133E73"/>
          </a:solidFill>
        </p:grpSpPr>
        <p:sp>
          <p:nvSpPr>
            <p:cNvPr id="101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04" name="61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8377" y="-1568065"/>
            <a:ext cx="1008084" cy="1008084"/>
          </a:xfrm>
          <a:prstGeom prst="rect">
            <a:avLst/>
          </a:prstGeom>
        </p:spPr>
      </p:pic>
    </p:spTree>
  </p:cSld>
  <p:clrMapOvr>
    <a:masterClrMapping/>
  </p:clrMapOvr>
  <p:transition spd="med" advTm="647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49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49"/>
                            </p:stCondLst>
                            <p:childTnLst>
                              <p:par>
                                <p:cTn id="2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49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49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49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49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149"/>
                            </p:stCondLst>
                            <p:childTnLst>
                              <p:par>
                                <p:cTn id="4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649"/>
                            </p:stCondLst>
                            <p:childTnLst>
                              <p:par>
                                <p:cTn id="5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649"/>
                            </p:stCondLst>
                            <p:childTnLst>
                              <p:par>
                                <p:cTn id="5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149"/>
                            </p:stCondLst>
                            <p:childTnLst>
                              <p:par>
                                <p:cTn id="5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  <p:bldLst>
      <p:bldP spid="50" grpId="0" animBg="1"/>
      <p:bldP spid="9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4860592" y="2655461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AEE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演示完毕 感谢聆听</a:t>
            </a:r>
          </a:p>
        </p:txBody>
      </p:sp>
      <p:sp>
        <p:nvSpPr>
          <p:cNvPr id="4" name="TextBox 6"/>
          <p:cNvSpPr txBox="1"/>
          <p:nvPr/>
        </p:nvSpPr>
        <p:spPr>
          <a:xfrm>
            <a:off x="4860592" y="309404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Thanks for attending</a:t>
            </a:r>
            <a:endParaRPr lang="zh-CN" altLang="en-US" sz="2400" dirty="0">
              <a:solidFill>
                <a:srgbClr val="FFC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med" advTm="587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3708496" y="648000"/>
            <a:ext cx="25704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400" spc="300" dirty="0">
                <a:solidFill>
                  <a:srgbClr val="92D05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自我介绍</a:t>
            </a:r>
          </a:p>
        </p:txBody>
      </p:sp>
      <p:sp>
        <p:nvSpPr>
          <p:cNvPr id="6" name="椭圆 5"/>
          <p:cNvSpPr/>
          <p:nvPr/>
        </p:nvSpPr>
        <p:spPr>
          <a:xfrm>
            <a:off x="4991041" y="1656096"/>
            <a:ext cx="432024" cy="432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7" name="TextBox 13"/>
          <p:cNvSpPr txBox="1"/>
          <p:nvPr/>
        </p:nvSpPr>
        <p:spPr>
          <a:xfrm>
            <a:off x="5450685" y="16657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刘元荣</a:t>
            </a:r>
          </a:p>
        </p:txBody>
      </p:sp>
      <p:sp>
        <p:nvSpPr>
          <p:cNvPr id="8" name="TextBox 14"/>
          <p:cNvSpPr txBox="1"/>
          <p:nvPr/>
        </p:nvSpPr>
        <p:spPr>
          <a:xfrm>
            <a:off x="5450685" y="1967382"/>
            <a:ext cx="13516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300" dirty="0">
                <a:solidFill>
                  <a:srgbClr val="00B050"/>
                </a:solidFill>
                <a:latin typeface="汉仪细等线" panose="01010104010101010101" pitchFamily="2" charset="-122"/>
                <a:ea typeface="汉仪细等线" panose="01010104010101010101" pitchFamily="2" charset="-122"/>
              </a:rPr>
              <a:t>籍贯：河北沧州</a:t>
            </a:r>
          </a:p>
        </p:txBody>
      </p:sp>
      <p:sp>
        <p:nvSpPr>
          <p:cNvPr id="12" name="椭圆 11"/>
          <p:cNvSpPr/>
          <p:nvPr/>
        </p:nvSpPr>
        <p:spPr>
          <a:xfrm>
            <a:off x="5005617" y="2777141"/>
            <a:ext cx="432024" cy="432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13" name="TextBox 19"/>
          <p:cNvSpPr txBox="1"/>
          <p:nvPr/>
        </p:nvSpPr>
        <p:spPr>
          <a:xfrm>
            <a:off x="5437641" y="279226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山西财经大学</a:t>
            </a:r>
            <a:endParaRPr lang="zh-CN" altLang="en-US" sz="1800" spc="300" dirty="0">
              <a:solidFill>
                <a:srgbClr val="FFC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4" name="TextBox 20"/>
          <p:cNvSpPr txBox="1"/>
          <p:nvPr/>
        </p:nvSpPr>
        <p:spPr>
          <a:xfrm>
            <a:off x="5483315" y="3111297"/>
            <a:ext cx="13516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300" dirty="0">
                <a:solidFill>
                  <a:srgbClr val="00B050"/>
                </a:solidFill>
                <a:latin typeface="汉仪细等线" panose="01010104010101010101" pitchFamily="2" charset="-122"/>
                <a:ea typeface="汉仪细等线" panose="01010104010101010101" pitchFamily="2" charset="-122"/>
              </a:rPr>
              <a:t>专业：工程管理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42049">
            <a:off x="-3710927" y="-3136785"/>
            <a:ext cx="7000252" cy="38662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78" y="3240216"/>
            <a:ext cx="7000252" cy="3866225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5005617" y="3898186"/>
            <a:ext cx="432024" cy="43202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16" y="1660640"/>
            <a:ext cx="2538248" cy="3019696"/>
          </a:xfrm>
          <a:prstGeom prst="rect">
            <a:avLst/>
          </a:prstGeom>
        </p:spPr>
      </p:pic>
      <p:sp>
        <p:nvSpPr>
          <p:cNvPr id="22" name="TextBox 19"/>
          <p:cNvSpPr txBox="1"/>
          <p:nvPr/>
        </p:nvSpPr>
        <p:spPr>
          <a:xfrm>
            <a:off x="5437641" y="389818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中国联通</a:t>
            </a:r>
            <a:endParaRPr lang="zh-CN" altLang="en-US" sz="1800" spc="300" dirty="0">
              <a:solidFill>
                <a:srgbClr val="FFC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B5B242AF-86A4-441F-A985-A25072EA44DD}"/>
              </a:ext>
            </a:extLst>
          </p:cNvPr>
          <p:cNvSpPr txBox="1"/>
          <p:nvPr/>
        </p:nvSpPr>
        <p:spPr>
          <a:xfrm>
            <a:off x="5450685" y="4238446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spc="300" dirty="0">
                <a:solidFill>
                  <a:srgbClr val="00B050"/>
                </a:solidFill>
                <a:latin typeface="汉仪细等线" panose="01010104010101010101" pitchFamily="2" charset="-122"/>
                <a:ea typeface="汉仪细等线" panose="01010104010101010101" pitchFamily="2" charset="-122"/>
              </a:rPr>
              <a:t>联通沃商城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8630">
        <p14:pan dir="u"/>
      </p:transition>
    </mc:Choice>
    <mc:Fallback xmlns="">
      <p:transition spd="slow" advTm="186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99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99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4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40"/>
                            </p:stCondLst>
                            <p:childTnLst>
                              <p:par>
                                <p:cTn id="4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489"/>
                            </p:stCondLst>
                            <p:childTnLst>
                              <p:par>
                                <p:cTn id="5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89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629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129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79"/>
                            </p:stCondLst>
                            <p:childTnLst>
                              <p:par>
                                <p:cTn id="7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79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4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7" grpId="1"/>
      <p:bldP spid="8" grpId="0"/>
      <p:bldP spid="12" grpId="0" animBg="1"/>
      <p:bldP spid="13" grpId="0"/>
      <p:bldP spid="13" grpId="1"/>
      <p:bldP spid="14" grpId="0"/>
      <p:bldP spid="18" grpId="0" animBg="1"/>
      <p:bldP spid="22" grpId="0"/>
      <p:bldP spid="22" grpId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5376">
            <a:off x="3231895" y="-3391568"/>
            <a:ext cx="12281658" cy="6783135"/>
          </a:xfrm>
          <a:prstGeom prst="rect">
            <a:avLst/>
          </a:prstGeom>
        </p:spPr>
      </p:pic>
      <p:sp>
        <p:nvSpPr>
          <p:cNvPr id="19" name="TextBox 10"/>
          <p:cNvSpPr txBox="1"/>
          <p:nvPr/>
        </p:nvSpPr>
        <p:spPr>
          <a:xfrm>
            <a:off x="684244" y="1008030"/>
            <a:ext cx="2892458" cy="2297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solidFill>
                  <a:srgbClr val="92D05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互相认识</a:t>
            </a:r>
            <a:endParaRPr lang="en-US" altLang="zh-CN" sz="2800" spc="300" dirty="0">
              <a:solidFill>
                <a:srgbClr val="92D05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79705">
              <a:lnSpc>
                <a:spcPct val="150000"/>
              </a:lnSpc>
            </a:pPr>
            <a:r>
              <a:rPr lang="zh-CN" altLang="en-US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●</a:t>
            </a:r>
            <a:r>
              <a:rPr lang="en-US" altLang="zh-CN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姓名</a:t>
            </a:r>
            <a:endParaRPr lang="en-US" altLang="zh-CN" sz="2000" spc="300" dirty="0">
              <a:solidFill>
                <a:srgbClr val="FFC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79705">
              <a:lnSpc>
                <a:spcPct val="150000"/>
              </a:lnSpc>
            </a:pPr>
            <a:r>
              <a:rPr lang="zh-CN" altLang="en-US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●</a:t>
            </a:r>
            <a:r>
              <a:rPr lang="en-US" altLang="zh-CN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性别</a:t>
            </a:r>
          </a:p>
          <a:p>
            <a:pPr marL="179705">
              <a:lnSpc>
                <a:spcPct val="150000"/>
              </a:lnSpc>
            </a:pPr>
            <a:r>
              <a:rPr lang="zh-CN" altLang="en-US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●</a:t>
            </a:r>
            <a:r>
              <a:rPr lang="en-US" altLang="zh-CN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学校</a:t>
            </a:r>
          </a:p>
          <a:p>
            <a:pPr marL="179705">
              <a:lnSpc>
                <a:spcPct val="150000"/>
              </a:lnSpc>
            </a:pPr>
            <a:r>
              <a:rPr lang="zh-CN" altLang="en-US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●</a:t>
            </a:r>
            <a:r>
              <a:rPr lang="en-US" altLang="zh-CN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 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为什么来学编程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687">
        <p15:prstTrans prst="airplane"/>
      </p:transition>
    </mc:Choice>
    <mc:Fallback xmlns="">
      <p:transition spd="slow" advTm="5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5376">
            <a:off x="3231895" y="-3391568"/>
            <a:ext cx="12281658" cy="6783135"/>
          </a:xfrm>
          <a:prstGeom prst="rect">
            <a:avLst/>
          </a:prstGeom>
        </p:spPr>
      </p:pic>
      <p:sp>
        <p:nvSpPr>
          <p:cNvPr id="19" name="TextBox 10"/>
          <p:cNvSpPr txBox="1"/>
          <p:nvPr/>
        </p:nvSpPr>
        <p:spPr>
          <a:xfrm>
            <a:off x="684244" y="1008030"/>
            <a:ext cx="5457263" cy="2759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spc="300" dirty="0">
                <a:solidFill>
                  <a:srgbClr val="92D05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理由</a:t>
            </a:r>
            <a:endParaRPr lang="en-US" altLang="zh-CN" sz="2800" spc="300" dirty="0">
              <a:solidFill>
                <a:srgbClr val="92D05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79705" algn="l">
              <a:lnSpc>
                <a:spcPct val="150000"/>
              </a:lnSpc>
            </a:pPr>
            <a:r>
              <a:rPr lang="zh-CN" altLang="en-US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● 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黑客</a:t>
            </a:r>
            <a:endParaRPr lang="en-US" altLang="zh-CN" sz="2000" spc="300" dirty="0">
              <a:solidFill>
                <a:srgbClr val="FFC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79705" algn="l">
              <a:lnSpc>
                <a:spcPct val="150000"/>
              </a:lnSpc>
            </a:pPr>
            <a:r>
              <a:rPr lang="zh-CN" altLang="en-US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● 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趋势</a:t>
            </a:r>
          </a:p>
          <a:p>
            <a:pPr marL="179705" algn="l">
              <a:lnSpc>
                <a:spcPct val="150000"/>
              </a:lnSpc>
            </a:pPr>
            <a:r>
              <a:rPr lang="zh-CN" altLang="en-US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● 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现状</a:t>
            </a:r>
            <a:r>
              <a:rPr lang="en-US" altLang="zh-CN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英美在学</a:t>
            </a:r>
            <a:r>
              <a:rPr lang="en-US" altLang="zh-CN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,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中国开始关注</a:t>
            </a:r>
            <a:r>
              <a:rPr lang="en-US" altLang="zh-CN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择校</a:t>
            </a:r>
          </a:p>
          <a:p>
            <a:pPr marL="179705" algn="l">
              <a:lnSpc>
                <a:spcPct val="150000"/>
              </a:lnSpc>
            </a:pPr>
            <a:r>
              <a:rPr lang="zh-CN" altLang="en-US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● 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思想</a:t>
            </a:r>
          </a:p>
          <a:p>
            <a:pPr marL="179705" algn="l">
              <a:lnSpc>
                <a:spcPct val="150000"/>
              </a:lnSpc>
            </a:pPr>
            <a:r>
              <a:rPr lang="zh-CN" altLang="en-US" sz="2000" spc="3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● </a:t>
            </a:r>
            <a:r>
              <a:rPr lang="zh-CN" altLang="en-US" sz="20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设定目标</a:t>
            </a:r>
            <a:endParaRPr lang="zh-CN" altLang="en-US" sz="2000" spc="300" dirty="0">
              <a:solidFill>
                <a:srgbClr val="FFC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5687">
        <p15:prstTrans prst="airplane"/>
      </p:transition>
    </mc:Choice>
    <mc:Fallback xmlns="">
      <p:transition spd="slow" advTm="56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30"/>
          <p:cNvCxnSpPr>
            <a:stCxn id="23" idx="6"/>
          </p:cNvCxnSpPr>
          <p:nvPr/>
        </p:nvCxnSpPr>
        <p:spPr>
          <a:xfrm>
            <a:off x="2334175" y="2182237"/>
            <a:ext cx="569355" cy="0"/>
          </a:xfrm>
          <a:prstGeom prst="line">
            <a:avLst/>
          </a:prstGeom>
          <a:ln w="12700">
            <a:solidFill>
              <a:srgbClr val="00A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31"/>
          <p:cNvCxnSpPr/>
          <p:nvPr/>
        </p:nvCxnSpPr>
        <p:spPr>
          <a:xfrm>
            <a:off x="4209599" y="2182237"/>
            <a:ext cx="569355" cy="0"/>
          </a:xfrm>
          <a:prstGeom prst="line">
            <a:avLst/>
          </a:prstGeom>
          <a:ln w="12700">
            <a:solidFill>
              <a:srgbClr val="00A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34"/>
          <p:cNvCxnSpPr/>
          <p:nvPr/>
        </p:nvCxnSpPr>
        <p:spPr>
          <a:xfrm>
            <a:off x="6091385" y="2162162"/>
            <a:ext cx="569355" cy="0"/>
          </a:xfrm>
          <a:prstGeom prst="line">
            <a:avLst/>
          </a:prstGeom>
          <a:ln w="12700">
            <a:solidFill>
              <a:srgbClr val="00A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17"/>
          <p:cNvGrpSpPr/>
          <p:nvPr/>
        </p:nvGrpSpPr>
        <p:grpSpPr>
          <a:xfrm>
            <a:off x="1028106" y="1532147"/>
            <a:ext cx="1306068" cy="1300182"/>
            <a:chOff x="1043505" y="1563250"/>
            <a:chExt cx="1327145" cy="1327145"/>
          </a:xfrm>
          <a:solidFill>
            <a:srgbClr val="00AEEF"/>
          </a:solidFill>
        </p:grpSpPr>
        <p:sp>
          <p:nvSpPr>
            <p:cNvPr id="23" name="椭圆 27"/>
            <p:cNvSpPr/>
            <p:nvPr/>
          </p:nvSpPr>
          <p:spPr>
            <a:xfrm>
              <a:off x="1043505" y="1563250"/>
              <a:ext cx="1327145" cy="13271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086733" y="1605928"/>
              <a:ext cx="1250876" cy="1250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25" name="文本框 43"/>
            <p:cNvSpPr txBox="1"/>
            <p:nvPr/>
          </p:nvSpPr>
          <p:spPr>
            <a:xfrm>
              <a:off x="1305089" y="2114416"/>
              <a:ext cx="803978" cy="468626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91416" tIns="45708" rIns="91416" bIns="45708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</a:rPr>
                <a:t>前端</a:t>
              </a:r>
            </a:p>
          </p:txBody>
        </p:sp>
      </p:grpSp>
      <p:grpSp>
        <p:nvGrpSpPr>
          <p:cNvPr id="26" name="Group 121"/>
          <p:cNvGrpSpPr/>
          <p:nvPr/>
        </p:nvGrpSpPr>
        <p:grpSpPr>
          <a:xfrm>
            <a:off x="2946234" y="1569506"/>
            <a:ext cx="1231010" cy="1225463"/>
            <a:chOff x="2992587" y="1601383"/>
            <a:chExt cx="1250876" cy="1250876"/>
          </a:xfrm>
        </p:grpSpPr>
        <p:sp>
          <p:nvSpPr>
            <p:cNvPr id="30" name="椭圆 35"/>
            <p:cNvSpPr/>
            <p:nvPr/>
          </p:nvSpPr>
          <p:spPr>
            <a:xfrm>
              <a:off x="2992587" y="1601383"/>
              <a:ext cx="1250876" cy="1250876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28" name="文本框 39"/>
            <p:cNvSpPr txBox="1"/>
            <p:nvPr/>
          </p:nvSpPr>
          <p:spPr>
            <a:xfrm>
              <a:off x="3210777" y="2111444"/>
              <a:ext cx="803979" cy="468626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pPr algn="ctr"/>
              <a:r>
                <a:rPr lang="zh-CN" sz="2400" dirty="0">
                  <a:solidFill>
                    <a:schemeClr val="bg1"/>
                  </a:solidFill>
                  <a:latin typeface="+mn-ea"/>
                </a:rPr>
                <a:t>后台</a:t>
              </a:r>
            </a:p>
          </p:txBody>
        </p:sp>
      </p:grpSp>
      <p:grpSp>
        <p:nvGrpSpPr>
          <p:cNvPr id="31" name="Group 119"/>
          <p:cNvGrpSpPr/>
          <p:nvPr/>
        </p:nvGrpSpPr>
        <p:grpSpPr>
          <a:xfrm>
            <a:off x="4824351" y="1569506"/>
            <a:ext cx="1231010" cy="1225463"/>
            <a:chOff x="4901013" y="1601383"/>
            <a:chExt cx="1250876" cy="1250876"/>
          </a:xfrm>
        </p:grpSpPr>
        <p:sp>
          <p:nvSpPr>
            <p:cNvPr id="33" name="椭圆 36"/>
            <p:cNvSpPr/>
            <p:nvPr/>
          </p:nvSpPr>
          <p:spPr>
            <a:xfrm>
              <a:off x="4901013" y="1601383"/>
              <a:ext cx="1250876" cy="1250876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34" name="文本框 40"/>
            <p:cNvSpPr txBox="1"/>
            <p:nvPr/>
          </p:nvSpPr>
          <p:spPr>
            <a:xfrm>
              <a:off x="5116466" y="2111444"/>
              <a:ext cx="803979" cy="468626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txBody>
            <a:bodyPr wrap="none" lIns="91416" tIns="45708" rIns="91416" bIns="45708" rtlCol="0">
              <a:spAutoFit/>
            </a:bodyPr>
            <a:lstStyle/>
            <a:p>
              <a:pPr algn="ctr"/>
              <a:r>
                <a:rPr lang="zh-CN" sz="2400" dirty="0">
                  <a:solidFill>
                    <a:schemeClr val="bg1"/>
                  </a:solidFill>
                  <a:latin typeface="+mn-ea"/>
                </a:rPr>
                <a:t>网络</a:t>
              </a:r>
            </a:p>
          </p:txBody>
        </p:sp>
      </p:grpSp>
      <p:grpSp>
        <p:nvGrpSpPr>
          <p:cNvPr id="35" name="Group 120"/>
          <p:cNvGrpSpPr/>
          <p:nvPr/>
        </p:nvGrpSpPr>
        <p:grpSpPr>
          <a:xfrm>
            <a:off x="6691785" y="1569506"/>
            <a:ext cx="1231010" cy="1225463"/>
            <a:chOff x="6798582" y="1601383"/>
            <a:chExt cx="1250876" cy="1250876"/>
          </a:xfrm>
        </p:grpSpPr>
        <p:sp>
          <p:nvSpPr>
            <p:cNvPr id="37" name="椭圆 37"/>
            <p:cNvSpPr/>
            <p:nvPr/>
          </p:nvSpPr>
          <p:spPr>
            <a:xfrm>
              <a:off x="6798582" y="1601383"/>
              <a:ext cx="1250876" cy="1250876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16" tIns="45708" rIns="91416" bIns="45708" rtlCol="0" anchor="ctr"/>
            <a:lstStyle/>
            <a:p>
              <a:pPr algn="ctr"/>
              <a:endParaRPr lang="zh-CN" altLang="en-US" sz="2400">
                <a:latin typeface="+mn-ea"/>
              </a:endParaRPr>
            </a:p>
          </p:txBody>
        </p:sp>
        <p:sp>
          <p:nvSpPr>
            <p:cNvPr id="38" name="文本框 41"/>
            <p:cNvSpPr txBox="1"/>
            <p:nvPr/>
          </p:nvSpPr>
          <p:spPr>
            <a:xfrm>
              <a:off x="7022154" y="2111444"/>
              <a:ext cx="803979" cy="468626"/>
            </a:xfrm>
            <a:prstGeom prst="rect">
              <a:avLst/>
            </a:prstGeom>
            <a:noFill/>
          </p:spPr>
          <p:txBody>
            <a:bodyPr wrap="none" lIns="91416" tIns="45708" rIns="91416" bIns="45708" rtlCol="0">
              <a:spAutoFit/>
            </a:bodyPr>
            <a:lstStyle/>
            <a:p>
              <a:pPr algn="ctr"/>
              <a:r>
                <a:rPr lang="zh-CN" sz="2400" dirty="0">
                  <a:solidFill>
                    <a:schemeClr val="bg1"/>
                  </a:solidFill>
                  <a:latin typeface="+mn-ea"/>
                </a:rPr>
                <a:t>算法</a:t>
              </a:r>
            </a:p>
          </p:txBody>
        </p:sp>
      </p:grpSp>
      <p:grpSp>
        <p:nvGrpSpPr>
          <p:cNvPr id="39" name="组合 41"/>
          <p:cNvGrpSpPr/>
          <p:nvPr/>
        </p:nvGrpSpPr>
        <p:grpSpPr>
          <a:xfrm>
            <a:off x="1514715" y="1787186"/>
            <a:ext cx="360269" cy="295621"/>
            <a:chOff x="5146681" y="766764"/>
            <a:chExt cx="1590670" cy="1338261"/>
          </a:xfrm>
          <a:solidFill>
            <a:schemeClr val="bg1"/>
          </a:solidFill>
        </p:grpSpPr>
        <p:sp>
          <p:nvSpPr>
            <p:cNvPr id="40" name="Oval 18"/>
            <p:cNvSpPr>
              <a:spLocks noChangeArrowheads="1"/>
            </p:cNvSpPr>
            <p:nvPr/>
          </p:nvSpPr>
          <p:spPr bwMode="auto">
            <a:xfrm>
              <a:off x="5675320" y="766764"/>
              <a:ext cx="533401" cy="53498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1" name="Freeform 19"/>
            <p:cNvSpPr/>
            <p:nvPr/>
          </p:nvSpPr>
          <p:spPr bwMode="auto">
            <a:xfrm>
              <a:off x="5511805" y="1344614"/>
              <a:ext cx="860427" cy="760411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2" name="Freeform 20"/>
            <p:cNvSpPr/>
            <p:nvPr/>
          </p:nvSpPr>
          <p:spPr bwMode="auto">
            <a:xfrm>
              <a:off x="5900744" y="1319215"/>
              <a:ext cx="85725" cy="50798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3" name="Freeform 21"/>
            <p:cNvSpPr/>
            <p:nvPr/>
          </p:nvSpPr>
          <p:spPr bwMode="auto">
            <a:xfrm>
              <a:off x="5894396" y="1377952"/>
              <a:ext cx="95249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4" name="Freeform 22"/>
            <p:cNvSpPr/>
            <p:nvPr/>
          </p:nvSpPr>
          <p:spPr bwMode="auto">
            <a:xfrm>
              <a:off x="5432433" y="1427162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5" name="Freeform 23"/>
            <p:cNvSpPr/>
            <p:nvPr/>
          </p:nvSpPr>
          <p:spPr bwMode="auto">
            <a:xfrm>
              <a:off x="5146681" y="1401763"/>
              <a:ext cx="465139" cy="568324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6" name="Freeform 24"/>
            <p:cNvSpPr/>
            <p:nvPr/>
          </p:nvSpPr>
          <p:spPr bwMode="auto">
            <a:xfrm>
              <a:off x="5438781" y="1381127"/>
              <a:ext cx="61913" cy="41276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7" name="Oval 25"/>
            <p:cNvSpPr>
              <a:spLocks noChangeArrowheads="1"/>
            </p:cNvSpPr>
            <p:nvPr/>
          </p:nvSpPr>
          <p:spPr bwMode="auto">
            <a:xfrm>
              <a:off x="5267332" y="966790"/>
              <a:ext cx="401640" cy="4032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8" name="Freeform 26"/>
            <p:cNvSpPr/>
            <p:nvPr/>
          </p:nvSpPr>
          <p:spPr bwMode="auto">
            <a:xfrm>
              <a:off x="6386523" y="1381127"/>
              <a:ext cx="61913" cy="41276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9" name="Freeform 27"/>
            <p:cNvSpPr/>
            <p:nvPr/>
          </p:nvSpPr>
          <p:spPr bwMode="auto">
            <a:xfrm>
              <a:off x="6380170" y="1427162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0" name="Oval 28"/>
            <p:cNvSpPr>
              <a:spLocks noChangeArrowheads="1"/>
            </p:cNvSpPr>
            <p:nvPr/>
          </p:nvSpPr>
          <p:spPr bwMode="auto">
            <a:xfrm>
              <a:off x="6215065" y="966790"/>
              <a:ext cx="403226" cy="4032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1" name="Freeform 29"/>
            <p:cNvSpPr/>
            <p:nvPr/>
          </p:nvSpPr>
          <p:spPr bwMode="auto">
            <a:xfrm>
              <a:off x="6272212" y="1401763"/>
              <a:ext cx="465139" cy="568324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2" name="组合 55"/>
          <p:cNvGrpSpPr/>
          <p:nvPr/>
        </p:nvGrpSpPr>
        <p:grpSpPr>
          <a:xfrm>
            <a:off x="7181339" y="1753493"/>
            <a:ext cx="304540" cy="275633"/>
            <a:chOff x="5278438" y="2973388"/>
            <a:chExt cx="1344613" cy="1247775"/>
          </a:xfrm>
          <a:solidFill>
            <a:schemeClr val="bg1"/>
          </a:solidFill>
        </p:grpSpPr>
        <p:sp>
          <p:nvSpPr>
            <p:cNvPr id="53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>
                <a:solidFill>
                  <a:srgbClr val="78A6B6"/>
                </a:solidFill>
              </a:endParaRPr>
            </a:p>
          </p:txBody>
        </p:sp>
        <p:sp>
          <p:nvSpPr>
            <p:cNvPr id="54" name="Freeform 68"/>
            <p:cNvSpPr/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>
                <a:solidFill>
                  <a:srgbClr val="78A6B6"/>
                </a:solidFill>
              </a:endParaRPr>
            </a:p>
          </p:txBody>
        </p:sp>
        <p:sp>
          <p:nvSpPr>
            <p:cNvPr id="55" name="Freeform 69"/>
            <p:cNvSpPr/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>
                <a:solidFill>
                  <a:srgbClr val="78A6B6"/>
                </a:solidFill>
              </a:endParaRPr>
            </a:p>
          </p:txBody>
        </p:sp>
        <p:sp>
          <p:nvSpPr>
            <p:cNvPr id="56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>
                <a:solidFill>
                  <a:srgbClr val="78A6B6"/>
                </a:solidFill>
              </a:endParaRPr>
            </a:p>
          </p:txBody>
        </p:sp>
      </p:grpSp>
      <p:grpSp>
        <p:nvGrpSpPr>
          <p:cNvPr id="57" name="组合 60"/>
          <p:cNvGrpSpPr/>
          <p:nvPr/>
        </p:nvGrpSpPr>
        <p:grpSpPr>
          <a:xfrm>
            <a:off x="3411776" y="1711520"/>
            <a:ext cx="267511" cy="341479"/>
            <a:chOff x="2951163" y="2495550"/>
            <a:chExt cx="1208088" cy="1581150"/>
          </a:xfrm>
          <a:solidFill>
            <a:schemeClr val="bg1"/>
          </a:solidFill>
        </p:grpSpPr>
        <p:sp>
          <p:nvSpPr>
            <p:cNvPr id="58" name="Freeform 29"/>
            <p:cNvSpPr/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9" name="Freeform 30"/>
            <p:cNvSpPr/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31"/>
            <p:cNvSpPr/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1" name="Freeform 32"/>
            <p:cNvSpPr/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2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3" name="Freeform 34"/>
            <p:cNvSpPr/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4" name="Freeform 35"/>
            <p:cNvSpPr/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5" name="Freeform 36"/>
            <p:cNvSpPr/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6" name="Freeform 37"/>
            <p:cNvSpPr/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67" name="组合 75"/>
          <p:cNvGrpSpPr/>
          <p:nvPr/>
        </p:nvGrpSpPr>
        <p:grpSpPr>
          <a:xfrm>
            <a:off x="5297637" y="1718571"/>
            <a:ext cx="332277" cy="364236"/>
            <a:chOff x="279401" y="2698750"/>
            <a:chExt cx="1473200" cy="1655763"/>
          </a:xfrm>
          <a:solidFill>
            <a:schemeClr val="bg1"/>
          </a:solidFill>
        </p:grpSpPr>
        <p:sp>
          <p:nvSpPr>
            <p:cNvPr id="68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9" name="Freeform 46"/>
            <p:cNvSpPr/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0" name="Freeform 47"/>
            <p:cNvSpPr/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1" name="Freeform 48"/>
            <p:cNvSpPr/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2" name="Freeform 49"/>
            <p:cNvSpPr/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3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4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75" name="Freeform 52"/>
            <p:cNvSpPr/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88" tIns="60944" rIns="121888" bIns="60944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76" name="Group 93"/>
          <p:cNvGrpSpPr/>
          <p:nvPr/>
        </p:nvGrpSpPr>
        <p:grpSpPr>
          <a:xfrm>
            <a:off x="541760" y="3246386"/>
            <a:ext cx="1792414" cy="1408478"/>
            <a:chOff x="138498" y="3002145"/>
            <a:chExt cx="1821339" cy="1437685"/>
          </a:xfrm>
        </p:grpSpPr>
        <p:sp>
          <p:nvSpPr>
            <p:cNvPr id="77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11"/>
            <p:cNvSpPr txBox="1"/>
            <p:nvPr/>
          </p:nvSpPr>
          <p:spPr>
            <a:xfrm>
              <a:off x="536812" y="3002145"/>
              <a:ext cx="1282248" cy="314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9"/>
            <p:cNvSpPr/>
            <p:nvPr/>
          </p:nvSpPr>
          <p:spPr>
            <a:xfrm>
              <a:off x="484796" y="3271159"/>
              <a:ext cx="1475041" cy="1168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轻点此处输入文字内容，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模板所有文字图片都可编辑，数据图表都可以修改颜色大小形状轻点此处输入文字内容</a:t>
              </a:r>
            </a:p>
          </p:txBody>
        </p:sp>
      </p:grpSp>
      <p:grpSp>
        <p:nvGrpSpPr>
          <p:cNvPr id="80" name="Group 105"/>
          <p:cNvGrpSpPr/>
          <p:nvPr/>
        </p:nvGrpSpPr>
        <p:grpSpPr>
          <a:xfrm>
            <a:off x="2650119" y="3223735"/>
            <a:ext cx="1792414" cy="1408478"/>
            <a:chOff x="138498" y="3002145"/>
            <a:chExt cx="1821339" cy="1437685"/>
          </a:xfrm>
        </p:grpSpPr>
        <p:sp>
          <p:nvSpPr>
            <p:cNvPr id="81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11"/>
            <p:cNvSpPr txBox="1"/>
            <p:nvPr/>
          </p:nvSpPr>
          <p:spPr>
            <a:xfrm>
              <a:off x="536812" y="3002145"/>
              <a:ext cx="1282248" cy="314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矩形 9"/>
            <p:cNvSpPr/>
            <p:nvPr/>
          </p:nvSpPr>
          <p:spPr>
            <a:xfrm>
              <a:off x="484796" y="3271159"/>
              <a:ext cx="1475041" cy="1168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轻点此处输入文字内容，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模板所有文字图片都可编辑，数据图表都可以修改颜色大小形状轻点此处输入文字内容</a:t>
              </a:r>
            </a:p>
          </p:txBody>
        </p:sp>
      </p:grpSp>
      <p:grpSp>
        <p:nvGrpSpPr>
          <p:cNvPr id="84" name="Group 109"/>
          <p:cNvGrpSpPr/>
          <p:nvPr/>
        </p:nvGrpSpPr>
        <p:grpSpPr>
          <a:xfrm>
            <a:off x="4578727" y="3201084"/>
            <a:ext cx="1792414" cy="1408478"/>
            <a:chOff x="138498" y="3002145"/>
            <a:chExt cx="1821339" cy="1437685"/>
          </a:xfrm>
        </p:grpSpPr>
        <p:sp>
          <p:nvSpPr>
            <p:cNvPr id="85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11"/>
            <p:cNvSpPr txBox="1"/>
            <p:nvPr/>
          </p:nvSpPr>
          <p:spPr>
            <a:xfrm>
              <a:off x="536812" y="3002145"/>
              <a:ext cx="1282248" cy="314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9"/>
            <p:cNvSpPr/>
            <p:nvPr/>
          </p:nvSpPr>
          <p:spPr>
            <a:xfrm>
              <a:off x="484796" y="3271159"/>
              <a:ext cx="1475041" cy="1168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轻点此处输入文字内容，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模板所有文字图片都可编辑，数据图表都可以修改颜色大小形状轻点此处输入文字内容</a:t>
              </a:r>
            </a:p>
          </p:txBody>
        </p:sp>
      </p:grpSp>
      <p:grpSp>
        <p:nvGrpSpPr>
          <p:cNvPr id="88" name="Group 113"/>
          <p:cNvGrpSpPr/>
          <p:nvPr/>
        </p:nvGrpSpPr>
        <p:grpSpPr>
          <a:xfrm>
            <a:off x="6450524" y="3178432"/>
            <a:ext cx="1792414" cy="1408478"/>
            <a:chOff x="138498" y="3002145"/>
            <a:chExt cx="1821339" cy="1437685"/>
          </a:xfrm>
        </p:grpSpPr>
        <p:sp>
          <p:nvSpPr>
            <p:cNvPr id="89" name="椭圆 10"/>
            <p:cNvSpPr/>
            <p:nvPr/>
          </p:nvSpPr>
          <p:spPr>
            <a:xfrm>
              <a:off x="138498" y="3248582"/>
              <a:ext cx="349697" cy="349697"/>
            </a:xfrm>
            <a:prstGeom prst="ellipse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11"/>
            <p:cNvSpPr txBox="1"/>
            <p:nvPr/>
          </p:nvSpPr>
          <p:spPr>
            <a:xfrm>
              <a:off x="536812" y="3002145"/>
              <a:ext cx="1282248" cy="3141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rgbClr val="00A4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  <a:endParaRPr lang="en-US" altLang="zh-CN" sz="1400" dirty="0">
                <a:solidFill>
                  <a:srgbClr val="00A4E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"/>
            <p:cNvSpPr/>
            <p:nvPr/>
          </p:nvSpPr>
          <p:spPr>
            <a:xfrm>
              <a:off x="484796" y="3271159"/>
              <a:ext cx="1475041" cy="1168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轻点此处输入文字内容，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模板所有文字图片都可编辑，数据图表都可以修改颜色大小形状轻点此处输入文字内容</a:t>
              </a:r>
            </a:p>
          </p:txBody>
        </p:sp>
      </p:grpSp>
      <p:sp>
        <p:nvSpPr>
          <p:cNvPr id="92" name="平行四边形 91"/>
          <p:cNvSpPr/>
          <p:nvPr/>
        </p:nvSpPr>
        <p:spPr>
          <a:xfrm flipV="1">
            <a:off x="-1483783" y="592122"/>
            <a:ext cx="2844237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平行四边形 92"/>
          <p:cNvSpPr/>
          <p:nvPr/>
        </p:nvSpPr>
        <p:spPr>
          <a:xfrm flipV="1">
            <a:off x="1337599" y="594051"/>
            <a:ext cx="864072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平行四边形 93"/>
          <p:cNvSpPr/>
          <p:nvPr/>
        </p:nvSpPr>
        <p:spPr>
          <a:xfrm flipV="1">
            <a:off x="2204442" y="589503"/>
            <a:ext cx="648054" cy="72005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平行四边形 94"/>
          <p:cNvSpPr/>
          <p:nvPr/>
        </p:nvSpPr>
        <p:spPr>
          <a:xfrm flipV="1">
            <a:off x="2852496" y="592122"/>
            <a:ext cx="360030" cy="72005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/>
          <p:cNvCxnSpPr/>
          <p:nvPr/>
        </p:nvCxnSpPr>
        <p:spPr>
          <a:xfrm>
            <a:off x="-366872" y="792012"/>
            <a:ext cx="7776648" cy="0"/>
          </a:xfrm>
          <a:prstGeom prst="line">
            <a:avLst/>
          </a:prstGeom>
          <a:ln>
            <a:gradFill flip="none" rotWithShape="1">
              <a:gsLst>
                <a:gs pos="0">
                  <a:srgbClr val="14427A"/>
                </a:gs>
                <a:gs pos="49000">
                  <a:srgbClr val="04183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10"/>
          <p:cNvSpPr txBox="1"/>
          <p:nvPr/>
        </p:nvSpPr>
        <p:spPr>
          <a:xfrm>
            <a:off x="391281" y="3863"/>
            <a:ext cx="155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课程介绍</a:t>
            </a:r>
          </a:p>
        </p:txBody>
      </p:sp>
      <p:grpSp>
        <p:nvGrpSpPr>
          <p:cNvPr id="98" name="Group 7"/>
          <p:cNvGrpSpPr/>
          <p:nvPr/>
        </p:nvGrpSpPr>
        <p:grpSpPr bwMode="auto">
          <a:xfrm>
            <a:off x="180202" y="181952"/>
            <a:ext cx="216018" cy="113981"/>
            <a:chOff x="0" y="0"/>
            <a:chExt cx="1041399" cy="549275"/>
          </a:xfrm>
          <a:solidFill>
            <a:srgbClr val="133E73"/>
          </a:solidFill>
        </p:grpSpPr>
        <p:sp>
          <p:nvSpPr>
            <p:cNvPr id="99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3" name="61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8377" y="-1568065"/>
            <a:ext cx="1008084" cy="1008084"/>
          </a:xfrm>
          <a:prstGeom prst="rect">
            <a:avLst/>
          </a:prstGeom>
        </p:spPr>
      </p:pic>
    </p:spTree>
  </p:cSld>
  <p:clrMapOvr>
    <a:masterClrMapping/>
  </p:clrMapOvr>
  <p:transition spd="med" advTm="1132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49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49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49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49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49"/>
                            </p:stCondLst>
                            <p:childTnLst>
                              <p:par>
                                <p:cTn id="4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649"/>
                            </p:stCondLst>
                            <p:childTnLst>
                              <p:par>
                                <p:cTn id="5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649"/>
                            </p:stCondLst>
                            <p:childTnLst>
                              <p:par>
                                <p:cTn id="6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149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649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149"/>
                            </p:stCondLst>
                            <p:childTnLst>
                              <p:par>
                                <p:cTn id="7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149"/>
                            </p:stCondLst>
                            <p:childTnLst>
                              <p:par>
                                <p:cTn id="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649"/>
                            </p:stCondLst>
                            <p:childTnLst>
                              <p:par>
                                <p:cTn id="8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149"/>
                            </p:stCondLst>
                            <p:childTnLst>
                              <p:par>
                                <p:cTn id="9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649"/>
                            </p:stCondLst>
                            <p:childTnLst>
                              <p:par>
                                <p:cTn id="9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149"/>
                            </p:stCondLst>
                            <p:childTnLst>
                              <p:par>
                                <p:cTn id="9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4" grpId="0" bldLvl="0" animBg="1"/>
      <p:bldP spid="9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3"/>
          <p:cNvGrpSpPr/>
          <p:nvPr/>
        </p:nvGrpSpPr>
        <p:grpSpPr>
          <a:xfrm>
            <a:off x="887425" y="2821243"/>
            <a:ext cx="1107198" cy="291285"/>
            <a:chOff x="1424694" y="3437117"/>
            <a:chExt cx="1499779" cy="396331"/>
          </a:xfrm>
          <a:solidFill>
            <a:srgbClr val="00AEEF"/>
          </a:solidFill>
        </p:grpSpPr>
        <p:sp>
          <p:nvSpPr>
            <p:cNvPr id="1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0"/>
          <p:cNvGrpSpPr/>
          <p:nvPr/>
        </p:nvGrpSpPr>
        <p:grpSpPr>
          <a:xfrm>
            <a:off x="2045405" y="2929010"/>
            <a:ext cx="1107198" cy="283198"/>
            <a:chOff x="2993261" y="3583747"/>
            <a:chExt cx="1499779" cy="385328"/>
          </a:xfrm>
          <a:solidFill>
            <a:srgbClr val="0070C0"/>
          </a:solidFill>
        </p:grpSpPr>
        <p:sp>
          <p:nvSpPr>
            <p:cNvPr id="2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11"/>
          <p:cNvGrpSpPr/>
          <p:nvPr/>
        </p:nvGrpSpPr>
        <p:grpSpPr>
          <a:xfrm>
            <a:off x="3203384" y="2821244"/>
            <a:ext cx="1107198" cy="291284"/>
            <a:chOff x="4561827" y="3437117"/>
            <a:chExt cx="1499779" cy="396330"/>
          </a:xfrm>
          <a:solidFill>
            <a:srgbClr val="00AEEF"/>
          </a:solidFill>
        </p:grpSpPr>
        <p:sp>
          <p:nvSpPr>
            <p:cNvPr id="25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12"/>
          <p:cNvGrpSpPr/>
          <p:nvPr/>
        </p:nvGrpSpPr>
        <p:grpSpPr>
          <a:xfrm>
            <a:off x="4361364" y="2929010"/>
            <a:ext cx="1107198" cy="283198"/>
            <a:chOff x="6130393" y="3583747"/>
            <a:chExt cx="1499779" cy="385328"/>
          </a:xfrm>
          <a:solidFill>
            <a:srgbClr val="0070C0"/>
          </a:solidFill>
        </p:grpSpPr>
        <p:sp>
          <p:nvSpPr>
            <p:cNvPr id="28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9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0" name="Group 35"/>
          <p:cNvGrpSpPr/>
          <p:nvPr/>
        </p:nvGrpSpPr>
        <p:grpSpPr>
          <a:xfrm>
            <a:off x="6677323" y="2929011"/>
            <a:ext cx="1107198" cy="283197"/>
            <a:chOff x="9267526" y="3583748"/>
            <a:chExt cx="1499779" cy="385327"/>
          </a:xfrm>
          <a:solidFill>
            <a:srgbClr val="0070C0"/>
          </a:solidFill>
        </p:grpSpPr>
        <p:sp>
          <p:nvSpPr>
            <p:cNvPr id="31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2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19"/>
          <p:cNvGrpSpPr/>
          <p:nvPr/>
        </p:nvGrpSpPr>
        <p:grpSpPr>
          <a:xfrm>
            <a:off x="5519344" y="2821243"/>
            <a:ext cx="1107198" cy="291285"/>
            <a:chOff x="7698960" y="3437117"/>
            <a:chExt cx="1499779" cy="396331"/>
          </a:xfrm>
          <a:solidFill>
            <a:srgbClr val="00AEEF"/>
          </a:solidFill>
        </p:grpSpPr>
        <p:sp>
          <p:nvSpPr>
            <p:cNvPr id="34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5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lnSpc>
                  <a:spcPct val="130000"/>
                </a:lnSpc>
                <a:defRPr/>
              </a:pPr>
              <a:endParaRPr lang="en-GB" sz="1000" noProof="1">
                <a:solidFill>
                  <a:schemeClr val="tx1">
                    <a:lumMod val="50000"/>
                    <a:lumOff val="50000"/>
                  </a:scheme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20"/>
          <p:cNvGrpSpPr/>
          <p:nvPr/>
        </p:nvGrpSpPr>
        <p:grpSpPr>
          <a:xfrm>
            <a:off x="7059523" y="3275172"/>
            <a:ext cx="342798" cy="341855"/>
            <a:chOff x="9145588" y="4435475"/>
            <a:chExt cx="464344" cy="465138"/>
          </a:xfrm>
          <a:solidFill>
            <a:srgbClr val="0070C0"/>
          </a:solidFill>
        </p:grpSpPr>
        <p:sp>
          <p:nvSpPr>
            <p:cNvPr id="37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1000" noProof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30"/>
          <p:cNvGrpSpPr/>
          <p:nvPr/>
        </p:nvGrpSpPr>
        <p:grpSpPr>
          <a:xfrm>
            <a:off x="5952324" y="2428135"/>
            <a:ext cx="342798" cy="341271"/>
            <a:chOff x="7287419" y="2577307"/>
            <a:chExt cx="464344" cy="464344"/>
          </a:xfrm>
          <a:solidFill>
            <a:srgbClr val="00AEEF"/>
          </a:solidFill>
        </p:grpSpPr>
        <p:sp>
          <p:nvSpPr>
            <p:cNvPr id="47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0" name="AutoShape 59"/>
          <p:cNvSpPr/>
          <p:nvPr/>
        </p:nvSpPr>
        <p:spPr bwMode="auto">
          <a:xfrm>
            <a:off x="2373630" y="3268017"/>
            <a:ext cx="343377" cy="341848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lIns="14040" tIns="14040" rIns="14040" bIns="14040" anchor="ctr"/>
          <a:lstStyle/>
          <a:p>
            <a:pPr algn="ctr" defTabSz="167640" eaLnBrk="1">
              <a:lnSpc>
                <a:spcPct val="130000"/>
              </a:lnSpc>
              <a:defRPr/>
            </a:pPr>
            <a:endParaRPr lang="en-US" sz="1000" noProof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1" name="Group 38"/>
          <p:cNvGrpSpPr/>
          <p:nvPr/>
        </p:nvGrpSpPr>
        <p:grpSpPr>
          <a:xfrm>
            <a:off x="3636072" y="2423408"/>
            <a:ext cx="343384" cy="287602"/>
            <a:chOff x="5368132" y="2625725"/>
            <a:chExt cx="465138" cy="391319"/>
          </a:xfrm>
          <a:solidFill>
            <a:srgbClr val="00AEEF"/>
          </a:solidFill>
        </p:grpSpPr>
        <p:sp>
          <p:nvSpPr>
            <p:cNvPr id="52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Group 42"/>
          <p:cNvGrpSpPr/>
          <p:nvPr/>
        </p:nvGrpSpPr>
        <p:grpSpPr>
          <a:xfrm>
            <a:off x="1269625" y="2427844"/>
            <a:ext cx="342798" cy="266600"/>
            <a:chOff x="2581275" y="1710532"/>
            <a:chExt cx="464344" cy="362744"/>
          </a:xfrm>
          <a:solidFill>
            <a:srgbClr val="00AEEF"/>
          </a:solidFill>
        </p:grpSpPr>
        <p:sp>
          <p:nvSpPr>
            <p:cNvPr id="56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Group 52"/>
          <p:cNvGrpSpPr/>
          <p:nvPr/>
        </p:nvGrpSpPr>
        <p:grpSpPr>
          <a:xfrm>
            <a:off x="4797699" y="3268243"/>
            <a:ext cx="235564" cy="341855"/>
            <a:chOff x="5441157" y="4440238"/>
            <a:chExt cx="319088" cy="465138"/>
          </a:xfrm>
          <a:solidFill>
            <a:srgbClr val="0070C0"/>
          </a:solidFill>
        </p:grpSpPr>
        <p:sp>
          <p:nvSpPr>
            <p:cNvPr id="64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167640" eaLnBrk="1">
                <a:lnSpc>
                  <a:spcPct val="130000"/>
                </a:lnSpc>
                <a:defRPr/>
              </a:pPr>
              <a:endParaRPr lang="en-US" sz="900" noProof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7" name="TextBox 23"/>
          <p:cNvSpPr txBox="1">
            <a:spLocks noChangeArrowheads="1"/>
          </p:cNvSpPr>
          <p:nvPr/>
        </p:nvSpPr>
        <p:spPr bwMode="auto">
          <a:xfrm>
            <a:off x="6567488" y="1932710"/>
            <a:ext cx="1652429" cy="46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6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Box 24"/>
          <p:cNvSpPr txBox="1">
            <a:spLocks noChangeArrowheads="1"/>
          </p:cNvSpPr>
          <p:nvPr/>
        </p:nvSpPr>
        <p:spPr bwMode="auto">
          <a:xfrm>
            <a:off x="6567487" y="1651710"/>
            <a:ext cx="1134587" cy="2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zh-CN" altLang="en-US" sz="1100">
                <a:solidFill>
                  <a:srgbClr val="00A4E3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69" name="TextBox 23"/>
          <p:cNvSpPr txBox="1">
            <a:spLocks noChangeArrowheads="1"/>
          </p:cNvSpPr>
          <p:nvPr/>
        </p:nvSpPr>
        <p:spPr bwMode="auto">
          <a:xfrm>
            <a:off x="5480685" y="3919629"/>
            <a:ext cx="1652429" cy="46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6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TextBox 24"/>
          <p:cNvSpPr txBox="1">
            <a:spLocks noChangeArrowheads="1"/>
          </p:cNvSpPr>
          <p:nvPr/>
        </p:nvSpPr>
        <p:spPr bwMode="auto">
          <a:xfrm>
            <a:off x="5480685" y="3638629"/>
            <a:ext cx="1134587" cy="2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zh-CN" altLang="en-US" sz="1100">
                <a:solidFill>
                  <a:srgbClr val="00A4E3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71" name="TextBox 23"/>
          <p:cNvSpPr txBox="1">
            <a:spLocks noChangeArrowheads="1"/>
          </p:cNvSpPr>
          <p:nvPr/>
        </p:nvSpPr>
        <p:spPr bwMode="auto">
          <a:xfrm>
            <a:off x="4168299" y="1932710"/>
            <a:ext cx="1652428" cy="46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6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TextBox 24"/>
          <p:cNvSpPr txBox="1">
            <a:spLocks noChangeArrowheads="1"/>
          </p:cNvSpPr>
          <p:nvPr/>
        </p:nvSpPr>
        <p:spPr bwMode="auto">
          <a:xfrm>
            <a:off x="4168299" y="1651710"/>
            <a:ext cx="1134586" cy="2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zh-CN" altLang="en-US" sz="1100">
                <a:solidFill>
                  <a:srgbClr val="00A4E3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73" name="TextBox 23"/>
          <p:cNvSpPr txBox="1">
            <a:spLocks noChangeArrowheads="1"/>
          </p:cNvSpPr>
          <p:nvPr/>
        </p:nvSpPr>
        <p:spPr bwMode="auto">
          <a:xfrm>
            <a:off x="3218180" y="3919629"/>
            <a:ext cx="1652429" cy="46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6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TextBox 24"/>
          <p:cNvSpPr txBox="1">
            <a:spLocks noChangeArrowheads="1"/>
          </p:cNvSpPr>
          <p:nvPr/>
        </p:nvSpPr>
        <p:spPr bwMode="auto">
          <a:xfrm>
            <a:off x="3218180" y="3638629"/>
            <a:ext cx="1134587" cy="2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zh-CN" altLang="en-US" sz="1100">
                <a:solidFill>
                  <a:srgbClr val="00A4E3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75" name="TextBox 23"/>
          <p:cNvSpPr txBox="1">
            <a:spLocks noChangeArrowheads="1"/>
          </p:cNvSpPr>
          <p:nvPr/>
        </p:nvSpPr>
        <p:spPr bwMode="auto">
          <a:xfrm>
            <a:off x="1956912" y="1932710"/>
            <a:ext cx="1652428" cy="46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6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TextBox 24"/>
          <p:cNvSpPr txBox="1">
            <a:spLocks noChangeArrowheads="1"/>
          </p:cNvSpPr>
          <p:nvPr/>
        </p:nvSpPr>
        <p:spPr bwMode="auto">
          <a:xfrm>
            <a:off x="1956912" y="1651710"/>
            <a:ext cx="1134586" cy="23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zh-CN" altLang="en-US" sz="1100">
                <a:solidFill>
                  <a:srgbClr val="00A4E3"/>
                </a:solidFill>
                <a:ea typeface="微软雅黑" panose="020B0503020204020204" pitchFamily="34" charset="-122"/>
              </a:rPr>
              <a:t>请替换文字内容</a:t>
            </a:r>
          </a:p>
        </p:txBody>
      </p:sp>
      <p:sp>
        <p:nvSpPr>
          <p:cNvPr id="77" name="TextBox 23"/>
          <p:cNvSpPr txBox="1">
            <a:spLocks noChangeArrowheads="1"/>
          </p:cNvSpPr>
          <p:nvPr/>
        </p:nvSpPr>
        <p:spPr bwMode="auto">
          <a:xfrm>
            <a:off x="903447" y="3919629"/>
            <a:ext cx="1652428" cy="46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898" tIns="31949" rIns="63898" bIns="3194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60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点击添加相关标题文字，点击添加相关标题文字，点击添加相关标题文字，点击添加相关标题文字，点击添加相关标题文字。</a:t>
            </a:r>
            <a:endParaRPr lang="en-GB" altLang="zh-CN" sz="6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TextBox 24"/>
          <p:cNvSpPr txBox="1">
            <a:spLocks noChangeArrowheads="1"/>
          </p:cNvSpPr>
          <p:nvPr/>
        </p:nvSpPr>
        <p:spPr bwMode="auto">
          <a:xfrm>
            <a:off x="910432" y="3638629"/>
            <a:ext cx="685800" cy="232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898" tIns="31949" rIns="63898" bIns="31949">
            <a:spAutoFit/>
          </a:bodyPr>
          <a:lstStyle/>
          <a:p>
            <a:pPr eaLnBrk="1" hangingPunct="1"/>
            <a:r>
              <a:rPr lang="zh-CN" altLang="en-US" sz="1100">
                <a:solidFill>
                  <a:srgbClr val="9E8F12"/>
                </a:solidFill>
                <a:ea typeface="微软雅黑" panose="020B0503020204020204" pitchFamily="34" charset="-122"/>
              </a:rPr>
              <a:t>静态页面</a:t>
            </a:r>
          </a:p>
        </p:txBody>
      </p:sp>
      <p:sp>
        <p:nvSpPr>
          <p:cNvPr id="79" name="平行四边形 78"/>
          <p:cNvSpPr/>
          <p:nvPr/>
        </p:nvSpPr>
        <p:spPr>
          <a:xfrm flipV="1">
            <a:off x="-1488636" y="585652"/>
            <a:ext cx="2844237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平行四边形 79"/>
          <p:cNvSpPr/>
          <p:nvPr/>
        </p:nvSpPr>
        <p:spPr>
          <a:xfrm flipV="1">
            <a:off x="1322773" y="585652"/>
            <a:ext cx="864072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平行四边形 80"/>
          <p:cNvSpPr/>
          <p:nvPr/>
        </p:nvSpPr>
        <p:spPr>
          <a:xfrm flipV="1">
            <a:off x="2186845" y="585652"/>
            <a:ext cx="648054" cy="72005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平行四边形 81"/>
          <p:cNvSpPr/>
          <p:nvPr/>
        </p:nvSpPr>
        <p:spPr>
          <a:xfrm flipV="1">
            <a:off x="2843789" y="585650"/>
            <a:ext cx="360030" cy="72005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82"/>
          <p:cNvCxnSpPr/>
          <p:nvPr/>
        </p:nvCxnSpPr>
        <p:spPr>
          <a:xfrm>
            <a:off x="-374891" y="783639"/>
            <a:ext cx="7776648" cy="0"/>
          </a:xfrm>
          <a:prstGeom prst="line">
            <a:avLst/>
          </a:prstGeom>
          <a:ln>
            <a:gradFill flip="none" rotWithShape="1">
              <a:gsLst>
                <a:gs pos="0">
                  <a:srgbClr val="14427A"/>
                </a:gs>
                <a:gs pos="49000">
                  <a:srgbClr val="04183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10"/>
          <p:cNvSpPr txBox="1"/>
          <p:nvPr/>
        </p:nvSpPr>
        <p:spPr>
          <a:xfrm>
            <a:off x="387252" y="12335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课程目标</a:t>
            </a:r>
          </a:p>
        </p:txBody>
      </p:sp>
      <p:grpSp>
        <p:nvGrpSpPr>
          <p:cNvPr id="85" name="Group 7"/>
          <p:cNvGrpSpPr/>
          <p:nvPr/>
        </p:nvGrpSpPr>
        <p:grpSpPr bwMode="auto">
          <a:xfrm>
            <a:off x="180202" y="181952"/>
            <a:ext cx="216018" cy="113981"/>
            <a:chOff x="0" y="0"/>
            <a:chExt cx="1041399" cy="549275"/>
          </a:xfrm>
          <a:solidFill>
            <a:srgbClr val="133E73"/>
          </a:solidFill>
        </p:grpSpPr>
        <p:sp>
          <p:nvSpPr>
            <p:cNvPr id="86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89" name="61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8377" y="-1568065"/>
            <a:ext cx="1008084" cy="1008084"/>
          </a:xfrm>
          <a:prstGeom prst="rect">
            <a:avLst/>
          </a:prstGeom>
        </p:spPr>
      </p:pic>
    </p:spTree>
  </p:cSld>
  <p:clrMapOvr>
    <a:masterClrMapping/>
  </p:clrMapOvr>
  <p:transition spd="slow" advTm="112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49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49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49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49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149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649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49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649"/>
                            </p:stCondLst>
                            <p:childTnLst>
                              <p:par>
                                <p:cTn id="6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49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649"/>
                            </p:stCondLst>
                            <p:childTnLst>
                              <p:par>
                                <p:cTn id="7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149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649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149"/>
                            </p:stCondLst>
                            <p:childTnLst>
                              <p:par>
                                <p:cTn id="9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649"/>
                            </p:stCondLst>
                            <p:childTnLst>
                              <p:par>
                                <p:cTn id="10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649"/>
                            </p:stCondLst>
                            <p:childTnLst>
                              <p:par>
                                <p:cTn id="10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149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649"/>
                            </p:stCondLst>
                            <p:childTnLst>
                              <p:par>
                                <p:cTn id="1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149"/>
                            </p:stCondLst>
                            <p:childTnLst>
                              <p:par>
                                <p:cTn id="1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649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149"/>
                            </p:stCondLst>
                            <p:childTnLst>
                              <p:par>
                                <p:cTn id="1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1" grpId="0" bldLvl="0" animBg="1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1"/>
          <p:cNvGrpSpPr/>
          <p:nvPr/>
        </p:nvGrpSpPr>
        <p:grpSpPr bwMode="auto">
          <a:xfrm>
            <a:off x="3408204" y="1604139"/>
            <a:ext cx="2164715" cy="2152864"/>
            <a:chOff x="0" y="0"/>
            <a:chExt cx="6753151" cy="6746917"/>
          </a:xfrm>
          <a:solidFill>
            <a:srgbClr val="0070C0"/>
          </a:solidFill>
        </p:grpSpPr>
        <p:sp>
          <p:nvSpPr>
            <p:cNvPr id="67" name="AutoShape 2"/>
            <p:cNvSpPr/>
            <p:nvPr/>
          </p:nvSpPr>
          <p:spPr bwMode="auto">
            <a:xfrm>
              <a:off x="0" y="0"/>
              <a:ext cx="6753151" cy="6746917"/>
            </a:xfrm>
            <a:custGeom>
              <a:avLst/>
              <a:gdLst>
                <a:gd name="T0" fmla="*/ 3376405 w 19777"/>
                <a:gd name="T1" fmla="*/ 3680572 h 19739"/>
                <a:gd name="T2" fmla="*/ 3376405 w 19777"/>
                <a:gd name="T3" fmla="*/ 3680572 h 19739"/>
                <a:gd name="T4" fmla="*/ 3376405 w 19777"/>
                <a:gd name="T5" fmla="*/ 3680572 h 19739"/>
                <a:gd name="T6" fmla="*/ 3376405 w 19777"/>
                <a:gd name="T7" fmla="*/ 3680572 h 197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777" h="19739">
                  <a:moveTo>
                    <a:pt x="17933" y="-1"/>
                  </a:moveTo>
                  <a:lnTo>
                    <a:pt x="15856" y="2079"/>
                  </a:lnTo>
                  <a:cubicBezTo>
                    <a:pt x="11992" y="-899"/>
                    <a:pt x="6427" y="-621"/>
                    <a:pt x="2885" y="2921"/>
                  </a:cubicBezTo>
                  <a:cubicBezTo>
                    <a:pt x="-962" y="6768"/>
                    <a:pt x="-962" y="13006"/>
                    <a:pt x="2885" y="16853"/>
                  </a:cubicBezTo>
                  <a:cubicBezTo>
                    <a:pt x="6733" y="20700"/>
                    <a:pt x="12971" y="20701"/>
                    <a:pt x="16819" y="16853"/>
                  </a:cubicBezTo>
                  <a:cubicBezTo>
                    <a:pt x="20348" y="13324"/>
                    <a:pt x="20637" y="7786"/>
                    <a:pt x="17693" y="3924"/>
                  </a:cubicBezTo>
                  <a:lnTo>
                    <a:pt x="19777" y="1836"/>
                  </a:lnTo>
                  <a:lnTo>
                    <a:pt x="19694" y="76"/>
                  </a:lnTo>
                  <a:lnTo>
                    <a:pt x="17933" y="-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6" tIns="20936" rIns="20936" bIns="20936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AutoShape 3"/>
            <p:cNvSpPr/>
            <p:nvPr/>
          </p:nvSpPr>
          <p:spPr bwMode="auto">
            <a:xfrm>
              <a:off x="246135" y="256563"/>
              <a:ext cx="6250479" cy="6251127"/>
            </a:xfrm>
            <a:custGeom>
              <a:avLst/>
              <a:gdLst>
                <a:gd name="T0" fmla="*/ 3125594 w 19679"/>
                <a:gd name="T1" fmla="*/ 3430938 h 19679"/>
                <a:gd name="T2" fmla="*/ 3125594 w 19679"/>
                <a:gd name="T3" fmla="*/ 3430938 h 19679"/>
                <a:gd name="T4" fmla="*/ 3125594 w 19679"/>
                <a:gd name="T5" fmla="*/ 3430938 h 19679"/>
                <a:gd name="T6" fmla="*/ 3125594 w 19679"/>
                <a:gd name="T7" fmla="*/ 3430938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Line 4"/>
            <p:cNvSpPr>
              <a:spLocks noChangeShapeType="1"/>
            </p:cNvSpPr>
            <p:nvPr/>
          </p:nvSpPr>
          <p:spPr bwMode="auto">
            <a:xfrm flipH="1">
              <a:off x="5525936" y="346707"/>
              <a:ext cx="870143" cy="870236"/>
            </a:xfrm>
            <a:prstGeom prst="line">
              <a:avLst/>
            </a:prstGeom>
            <a:grpFill/>
            <a:ln w="6350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 defTabSz="145415" eaLnBrk="1" hangingPunct="1">
                <a:defRPr/>
              </a:pPr>
              <a:endParaRPr lang="es-ES" sz="400" noProof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0" name="Group 5"/>
          <p:cNvGrpSpPr/>
          <p:nvPr/>
        </p:nvGrpSpPr>
        <p:grpSpPr bwMode="auto">
          <a:xfrm>
            <a:off x="3574892" y="1774509"/>
            <a:ext cx="2438083" cy="1816548"/>
            <a:chOff x="-1" y="0"/>
            <a:chExt cx="7608239" cy="5691704"/>
          </a:xfrm>
          <a:solidFill>
            <a:srgbClr val="00AEEF"/>
          </a:solidFill>
        </p:grpSpPr>
        <p:sp>
          <p:nvSpPr>
            <p:cNvPr id="71" name="AutoShape 6"/>
            <p:cNvSpPr/>
            <p:nvPr/>
          </p:nvSpPr>
          <p:spPr bwMode="auto">
            <a:xfrm>
              <a:off x="-1" y="0"/>
              <a:ext cx="7608239" cy="5691704"/>
            </a:xfrm>
            <a:custGeom>
              <a:avLst/>
              <a:gdLst>
                <a:gd name="T0" fmla="*/ 3804119 w 20840"/>
                <a:gd name="T1" fmla="*/ 2845714 h 20595"/>
                <a:gd name="T2" fmla="*/ 3804119 w 20840"/>
                <a:gd name="T3" fmla="*/ 2845714 h 20595"/>
                <a:gd name="T4" fmla="*/ 3804119 w 20840"/>
                <a:gd name="T5" fmla="*/ 2845714 h 20595"/>
                <a:gd name="T6" fmla="*/ 3804119 w 20840"/>
                <a:gd name="T7" fmla="*/ 2845714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840" h="20595">
                  <a:moveTo>
                    <a:pt x="7788" y="0"/>
                  </a:moveTo>
                  <a:cubicBezTo>
                    <a:pt x="5795" y="0"/>
                    <a:pt x="3802" y="1004"/>
                    <a:pt x="2281" y="3015"/>
                  </a:cubicBezTo>
                  <a:cubicBezTo>
                    <a:pt x="-760" y="7037"/>
                    <a:pt x="-760" y="13557"/>
                    <a:pt x="2281" y="17578"/>
                  </a:cubicBezTo>
                  <a:cubicBezTo>
                    <a:pt x="5322" y="21600"/>
                    <a:pt x="10254" y="21599"/>
                    <a:pt x="13295" y="17578"/>
                  </a:cubicBezTo>
                  <a:cubicBezTo>
                    <a:pt x="14526" y="15951"/>
                    <a:pt x="15257" y="13915"/>
                    <a:pt x="15492" y="11801"/>
                  </a:cubicBezTo>
                  <a:lnTo>
                    <a:pt x="19726" y="11801"/>
                  </a:lnTo>
                  <a:lnTo>
                    <a:pt x="20839" y="10192"/>
                  </a:lnTo>
                  <a:lnTo>
                    <a:pt x="19726" y="8584"/>
                  </a:lnTo>
                  <a:lnTo>
                    <a:pt x="15466" y="8584"/>
                  </a:lnTo>
                  <a:cubicBezTo>
                    <a:pt x="15207" y="6545"/>
                    <a:pt x="14485" y="4589"/>
                    <a:pt x="13295" y="3015"/>
                  </a:cubicBezTo>
                  <a:cubicBezTo>
                    <a:pt x="11774" y="1004"/>
                    <a:pt x="9781" y="0"/>
                    <a:pt x="778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6" tIns="20936" rIns="20936" bIns="20936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AutoShape 7"/>
            <p:cNvSpPr/>
            <p:nvPr/>
          </p:nvSpPr>
          <p:spPr bwMode="auto">
            <a:xfrm>
              <a:off x="201128" y="221845"/>
              <a:ext cx="5260573" cy="5258415"/>
            </a:xfrm>
            <a:custGeom>
              <a:avLst/>
              <a:gdLst>
                <a:gd name="T0" fmla="*/ 2629091 w 19679"/>
                <a:gd name="T1" fmla="*/ 2885787 h 19679"/>
                <a:gd name="T2" fmla="*/ 2629091 w 19679"/>
                <a:gd name="T3" fmla="*/ 2885787 h 19679"/>
                <a:gd name="T4" fmla="*/ 2629091 w 19679"/>
                <a:gd name="T5" fmla="*/ 2885787 h 19679"/>
                <a:gd name="T6" fmla="*/ 2629091 w 19679"/>
                <a:gd name="T7" fmla="*/ 288578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Line 8"/>
            <p:cNvSpPr>
              <a:spLocks noChangeShapeType="1"/>
            </p:cNvSpPr>
            <p:nvPr/>
          </p:nvSpPr>
          <p:spPr bwMode="auto">
            <a:xfrm flipH="1" flipV="1">
              <a:off x="5420088" y="2807722"/>
              <a:ext cx="1595164" cy="0"/>
            </a:xfrm>
            <a:prstGeom prst="line">
              <a:avLst/>
            </a:prstGeom>
            <a:grpFill/>
            <a:ln w="6350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 defTabSz="145415" eaLnBrk="1" hangingPunct="1">
                <a:defRPr/>
              </a:pPr>
              <a:endParaRPr lang="es-ES" sz="400" noProof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4" name="Group 9"/>
          <p:cNvGrpSpPr/>
          <p:nvPr/>
        </p:nvGrpSpPr>
        <p:grpSpPr bwMode="auto">
          <a:xfrm>
            <a:off x="3721577" y="1921648"/>
            <a:ext cx="1848008" cy="1916115"/>
            <a:chOff x="0" y="0"/>
            <a:chExt cx="5763342" cy="6005116"/>
          </a:xfrm>
          <a:solidFill>
            <a:srgbClr val="0070C0"/>
          </a:solidFill>
        </p:grpSpPr>
        <p:sp>
          <p:nvSpPr>
            <p:cNvPr id="75" name="AutoShape 10"/>
            <p:cNvSpPr/>
            <p:nvPr/>
          </p:nvSpPr>
          <p:spPr bwMode="auto">
            <a:xfrm>
              <a:off x="0" y="0"/>
              <a:ext cx="5763342" cy="6005116"/>
            </a:xfrm>
            <a:custGeom>
              <a:avLst/>
              <a:gdLst>
                <a:gd name="T0" fmla="*/ 2881532 w 20761"/>
                <a:gd name="T1" fmla="*/ 3002558 h 21600"/>
                <a:gd name="T2" fmla="*/ 2881532 w 20761"/>
                <a:gd name="T3" fmla="*/ 3002558 h 21600"/>
                <a:gd name="T4" fmla="*/ 2881532 w 20761"/>
                <a:gd name="T5" fmla="*/ 3002558 h 21600"/>
                <a:gd name="T6" fmla="*/ 2881532 w 20761"/>
                <a:gd name="T7" fmla="*/ 300255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761" h="21600">
                  <a:moveTo>
                    <a:pt x="8590" y="0"/>
                  </a:moveTo>
                  <a:cubicBezTo>
                    <a:pt x="6391" y="0"/>
                    <a:pt x="4192" y="837"/>
                    <a:pt x="2515" y="2513"/>
                  </a:cubicBezTo>
                  <a:cubicBezTo>
                    <a:pt x="-839" y="5866"/>
                    <a:pt x="-839" y="11302"/>
                    <a:pt x="2515" y="14655"/>
                  </a:cubicBezTo>
                  <a:cubicBezTo>
                    <a:pt x="5245" y="17383"/>
                    <a:pt x="9356" y="17890"/>
                    <a:pt x="12600" y="16178"/>
                  </a:cubicBezTo>
                  <a:lnTo>
                    <a:pt x="18602" y="21600"/>
                  </a:lnTo>
                  <a:lnTo>
                    <a:pt x="20761" y="21395"/>
                  </a:lnTo>
                  <a:lnTo>
                    <a:pt x="20750" y="19230"/>
                  </a:lnTo>
                  <a:lnTo>
                    <a:pt x="15123" y="14145"/>
                  </a:lnTo>
                  <a:cubicBezTo>
                    <a:pt x="18003" y="10772"/>
                    <a:pt x="17854" y="5703"/>
                    <a:pt x="14663" y="2513"/>
                  </a:cubicBezTo>
                  <a:cubicBezTo>
                    <a:pt x="12986" y="837"/>
                    <a:pt x="10788" y="0"/>
                    <a:pt x="859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6" tIns="20936" rIns="20936" bIns="20936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AutoShape 11"/>
            <p:cNvSpPr/>
            <p:nvPr/>
          </p:nvSpPr>
          <p:spPr bwMode="auto">
            <a:xfrm>
              <a:off x="180213" y="225364"/>
              <a:ext cx="4384021" cy="4382487"/>
            </a:xfrm>
            <a:custGeom>
              <a:avLst/>
              <a:gdLst>
                <a:gd name="T0" fmla="*/ 2190911 w 19679"/>
                <a:gd name="T1" fmla="*/ 2405316 h 19679"/>
                <a:gd name="T2" fmla="*/ 2190911 w 19679"/>
                <a:gd name="T3" fmla="*/ 2405316 h 19679"/>
                <a:gd name="T4" fmla="*/ 2190911 w 19679"/>
                <a:gd name="T5" fmla="*/ 2405316 h 19679"/>
                <a:gd name="T6" fmla="*/ 2190911 w 19679"/>
                <a:gd name="T7" fmla="*/ 240531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Line 12"/>
            <p:cNvSpPr>
              <a:spLocks noChangeShapeType="1"/>
            </p:cNvSpPr>
            <p:nvPr/>
          </p:nvSpPr>
          <p:spPr bwMode="auto">
            <a:xfrm flipH="1" flipV="1">
              <a:off x="3735949" y="4101646"/>
              <a:ext cx="1580327" cy="1407666"/>
            </a:xfrm>
            <a:prstGeom prst="line">
              <a:avLst/>
            </a:prstGeom>
            <a:grpFill/>
            <a:ln w="6350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 defTabSz="145415" eaLnBrk="1" hangingPunct="1">
                <a:defRPr/>
              </a:pPr>
              <a:endParaRPr lang="es-ES" sz="400" noProof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8" name="Group 13"/>
          <p:cNvGrpSpPr/>
          <p:nvPr/>
        </p:nvGrpSpPr>
        <p:grpSpPr bwMode="auto">
          <a:xfrm>
            <a:off x="3418205" y="2067679"/>
            <a:ext cx="1719104" cy="1768977"/>
            <a:chOff x="0" y="0"/>
            <a:chExt cx="5362063" cy="5542360"/>
          </a:xfrm>
          <a:solidFill>
            <a:srgbClr val="00AEEF"/>
          </a:solidFill>
        </p:grpSpPr>
        <p:sp>
          <p:nvSpPr>
            <p:cNvPr id="79" name="AutoShape 14"/>
            <p:cNvSpPr/>
            <p:nvPr/>
          </p:nvSpPr>
          <p:spPr bwMode="auto">
            <a:xfrm>
              <a:off x="0" y="0"/>
              <a:ext cx="5362063" cy="5542360"/>
            </a:xfrm>
            <a:custGeom>
              <a:avLst/>
              <a:gdLst>
                <a:gd name="T0" fmla="*/ 2680903 w 20853"/>
                <a:gd name="T1" fmla="*/ 2771180 h 21600"/>
                <a:gd name="T2" fmla="*/ 2680903 w 20853"/>
                <a:gd name="T3" fmla="*/ 2771180 h 21600"/>
                <a:gd name="T4" fmla="*/ 2680903 w 20853"/>
                <a:gd name="T5" fmla="*/ 2771180 h 21600"/>
                <a:gd name="T6" fmla="*/ 2680903 w 20853"/>
                <a:gd name="T7" fmla="*/ 277118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853" h="21600">
                  <a:moveTo>
                    <a:pt x="13197" y="0"/>
                  </a:moveTo>
                  <a:cubicBezTo>
                    <a:pt x="11238" y="0"/>
                    <a:pt x="9279" y="749"/>
                    <a:pt x="7784" y="2248"/>
                  </a:cubicBezTo>
                  <a:cubicBezTo>
                    <a:pt x="5095" y="4946"/>
                    <a:pt x="4835" y="9149"/>
                    <a:pt x="6985" y="12149"/>
                  </a:cubicBezTo>
                  <a:lnTo>
                    <a:pt x="0" y="19149"/>
                  </a:lnTo>
                  <a:lnTo>
                    <a:pt x="104" y="21493"/>
                  </a:lnTo>
                  <a:lnTo>
                    <a:pt x="2444" y="21600"/>
                  </a:lnTo>
                  <a:lnTo>
                    <a:pt x="9583" y="14446"/>
                  </a:lnTo>
                  <a:cubicBezTo>
                    <a:pt x="12480" y="16005"/>
                    <a:pt x="16165" y="15560"/>
                    <a:pt x="18610" y="13108"/>
                  </a:cubicBezTo>
                  <a:cubicBezTo>
                    <a:pt x="21599" y="10109"/>
                    <a:pt x="21599" y="5247"/>
                    <a:pt x="18610" y="2248"/>
                  </a:cubicBezTo>
                  <a:cubicBezTo>
                    <a:pt x="17115" y="749"/>
                    <a:pt x="15156" y="0"/>
                    <a:pt x="1319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6" tIns="20936" rIns="20936" bIns="20936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AutoShape 15"/>
            <p:cNvSpPr/>
            <p:nvPr/>
          </p:nvSpPr>
          <p:spPr bwMode="auto">
            <a:xfrm>
              <a:off x="1611739" y="194104"/>
              <a:ext cx="3535425" cy="3535465"/>
            </a:xfrm>
            <a:custGeom>
              <a:avLst/>
              <a:gdLst>
                <a:gd name="T0" fmla="*/ 1767947 w 19679"/>
                <a:gd name="T1" fmla="*/ 1940691 h 19679"/>
                <a:gd name="T2" fmla="*/ 1767947 w 19679"/>
                <a:gd name="T3" fmla="*/ 1940691 h 19679"/>
                <a:gd name="T4" fmla="*/ 1767947 w 19679"/>
                <a:gd name="T5" fmla="*/ 1940691 h 19679"/>
                <a:gd name="T6" fmla="*/ 1767947 w 19679"/>
                <a:gd name="T7" fmla="*/ 1940691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Line 16"/>
            <p:cNvSpPr>
              <a:spLocks noChangeShapeType="1"/>
            </p:cNvSpPr>
            <p:nvPr/>
          </p:nvSpPr>
          <p:spPr bwMode="auto">
            <a:xfrm flipV="1">
              <a:off x="370874" y="3272038"/>
              <a:ext cx="1906357" cy="1906378"/>
            </a:xfrm>
            <a:prstGeom prst="line">
              <a:avLst/>
            </a:prstGeom>
            <a:grpFill/>
            <a:ln w="6350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 defTabSz="145415" eaLnBrk="1" hangingPunct="1">
                <a:defRPr/>
              </a:pPr>
              <a:endParaRPr lang="es-ES" sz="400" noProof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2" name="Group 17"/>
          <p:cNvGrpSpPr/>
          <p:nvPr/>
        </p:nvGrpSpPr>
        <p:grpSpPr bwMode="auto">
          <a:xfrm>
            <a:off x="2969260" y="2218137"/>
            <a:ext cx="2018030" cy="958058"/>
            <a:chOff x="0" y="-1"/>
            <a:chExt cx="6292395" cy="3002312"/>
          </a:xfrm>
          <a:solidFill>
            <a:srgbClr val="0070C0"/>
          </a:solidFill>
        </p:grpSpPr>
        <p:sp>
          <p:nvSpPr>
            <p:cNvPr id="83" name="AutoShape 18"/>
            <p:cNvSpPr/>
            <p:nvPr/>
          </p:nvSpPr>
          <p:spPr bwMode="auto">
            <a:xfrm>
              <a:off x="0" y="-1"/>
              <a:ext cx="6292395" cy="3002312"/>
            </a:xfrm>
            <a:custGeom>
              <a:avLst/>
              <a:gdLst>
                <a:gd name="T0" fmla="*/ 3146048 w 21109"/>
                <a:gd name="T1" fmla="*/ 1501083 h 20595"/>
                <a:gd name="T2" fmla="*/ 3146048 w 21109"/>
                <a:gd name="T3" fmla="*/ 1501083 h 20595"/>
                <a:gd name="T4" fmla="*/ 3146048 w 21109"/>
                <a:gd name="T5" fmla="*/ 1501083 h 20595"/>
                <a:gd name="T6" fmla="*/ 3146048 w 21109"/>
                <a:gd name="T7" fmla="*/ 1501083 h 2059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09" h="20595">
                  <a:moveTo>
                    <a:pt x="16077" y="0"/>
                  </a:moveTo>
                  <a:cubicBezTo>
                    <a:pt x="14790" y="0"/>
                    <a:pt x="13502" y="1005"/>
                    <a:pt x="12520" y="3016"/>
                  </a:cubicBezTo>
                  <a:cubicBezTo>
                    <a:pt x="11895" y="4295"/>
                    <a:pt x="11470" y="5826"/>
                    <a:pt x="11243" y="7451"/>
                  </a:cubicBezTo>
                  <a:lnTo>
                    <a:pt x="1363" y="7451"/>
                  </a:lnTo>
                  <a:lnTo>
                    <a:pt x="0" y="10500"/>
                  </a:lnTo>
                  <a:lnTo>
                    <a:pt x="1363" y="13549"/>
                  </a:lnTo>
                  <a:lnTo>
                    <a:pt x="11308" y="13549"/>
                  </a:lnTo>
                  <a:cubicBezTo>
                    <a:pt x="11547" y="15021"/>
                    <a:pt x="11947" y="16407"/>
                    <a:pt x="12520" y="17578"/>
                  </a:cubicBezTo>
                  <a:cubicBezTo>
                    <a:pt x="14485" y="21599"/>
                    <a:pt x="17670" y="21599"/>
                    <a:pt x="19635" y="17578"/>
                  </a:cubicBezTo>
                  <a:cubicBezTo>
                    <a:pt x="21599" y="13557"/>
                    <a:pt x="21600" y="7037"/>
                    <a:pt x="19635" y="3016"/>
                  </a:cubicBezTo>
                  <a:cubicBezTo>
                    <a:pt x="18652" y="1005"/>
                    <a:pt x="17365" y="0"/>
                    <a:pt x="1607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6" tIns="20936" rIns="20936" bIns="20936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AutoShape 19"/>
            <p:cNvSpPr/>
            <p:nvPr/>
          </p:nvSpPr>
          <p:spPr bwMode="auto">
            <a:xfrm>
              <a:off x="3561995" y="263481"/>
              <a:ext cx="2480922" cy="2482281"/>
            </a:xfrm>
            <a:custGeom>
              <a:avLst/>
              <a:gdLst>
                <a:gd name="T0" fmla="*/ 1240478 w 19679"/>
                <a:gd name="T1" fmla="*/ 1361896 h 19679"/>
                <a:gd name="T2" fmla="*/ 1240478 w 19679"/>
                <a:gd name="T3" fmla="*/ 1361896 h 19679"/>
                <a:gd name="T4" fmla="*/ 1240478 w 19679"/>
                <a:gd name="T5" fmla="*/ 1361896 h 19679"/>
                <a:gd name="T6" fmla="*/ 1240478 w 19679"/>
                <a:gd name="T7" fmla="*/ 136189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Line 20"/>
            <p:cNvSpPr>
              <a:spLocks noChangeShapeType="1"/>
            </p:cNvSpPr>
            <p:nvPr/>
          </p:nvSpPr>
          <p:spPr bwMode="auto">
            <a:xfrm>
              <a:off x="540536" y="1521955"/>
              <a:ext cx="3132338" cy="0"/>
            </a:xfrm>
            <a:prstGeom prst="line">
              <a:avLst/>
            </a:prstGeom>
            <a:grpFill/>
            <a:ln w="6350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 defTabSz="145415" eaLnBrk="1" hangingPunct="1">
                <a:defRPr/>
              </a:pPr>
              <a:endParaRPr lang="es-ES" sz="400" noProof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6" name="Group 21"/>
          <p:cNvGrpSpPr/>
          <p:nvPr/>
        </p:nvGrpSpPr>
        <p:grpSpPr bwMode="auto">
          <a:xfrm>
            <a:off x="3418205" y="1601926"/>
            <a:ext cx="1421289" cy="1426024"/>
            <a:chOff x="0" y="0"/>
            <a:chExt cx="4433297" cy="4470884"/>
          </a:xfrm>
          <a:solidFill>
            <a:srgbClr val="00AEEF"/>
          </a:solidFill>
        </p:grpSpPr>
        <p:sp>
          <p:nvSpPr>
            <p:cNvPr id="87" name="AutoShape 22"/>
            <p:cNvSpPr/>
            <p:nvPr/>
          </p:nvSpPr>
          <p:spPr bwMode="auto">
            <a:xfrm>
              <a:off x="0" y="0"/>
              <a:ext cx="4433297" cy="4470884"/>
            </a:xfrm>
            <a:custGeom>
              <a:avLst/>
              <a:gdLst>
                <a:gd name="T0" fmla="*/ 2216544 w 21117"/>
                <a:gd name="T1" fmla="*/ 2235336 h 21121"/>
                <a:gd name="T2" fmla="*/ 2216544 w 21117"/>
                <a:gd name="T3" fmla="*/ 2235336 h 21121"/>
                <a:gd name="T4" fmla="*/ 2216544 w 21117"/>
                <a:gd name="T5" fmla="*/ 2235336 h 21121"/>
                <a:gd name="T6" fmla="*/ 2216544 w 21117"/>
                <a:gd name="T7" fmla="*/ 2235336 h 2112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17" h="21121">
                  <a:moveTo>
                    <a:pt x="2994" y="0"/>
                  </a:moveTo>
                  <a:lnTo>
                    <a:pt x="128" y="127"/>
                  </a:lnTo>
                  <a:lnTo>
                    <a:pt x="0" y="2969"/>
                  </a:lnTo>
                  <a:lnTo>
                    <a:pt x="11559" y="14434"/>
                  </a:lnTo>
                  <a:cubicBezTo>
                    <a:pt x="10874" y="16192"/>
                    <a:pt x="11241" y="18263"/>
                    <a:pt x="12671" y="19682"/>
                  </a:cubicBezTo>
                  <a:cubicBezTo>
                    <a:pt x="14603" y="21600"/>
                    <a:pt x="17735" y="21599"/>
                    <a:pt x="19667" y="19682"/>
                  </a:cubicBezTo>
                  <a:cubicBezTo>
                    <a:pt x="21600" y="17764"/>
                    <a:pt x="21599" y="14653"/>
                    <a:pt x="19667" y="12735"/>
                  </a:cubicBezTo>
                  <a:cubicBezTo>
                    <a:pt x="18305" y="11383"/>
                    <a:pt x="16347" y="10989"/>
                    <a:pt x="14633" y="11543"/>
                  </a:cubicBezTo>
                  <a:lnTo>
                    <a:pt x="2994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20936" tIns="20936" rIns="20936" bIns="20936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AutoShape 23"/>
            <p:cNvSpPr/>
            <p:nvPr/>
          </p:nvSpPr>
          <p:spPr bwMode="auto">
            <a:xfrm>
              <a:off x="2772976" y="2837224"/>
              <a:ext cx="1195847" cy="1196630"/>
            </a:xfrm>
            <a:custGeom>
              <a:avLst/>
              <a:gdLst>
                <a:gd name="T0" fmla="*/ 598377 w 19679"/>
                <a:gd name="T1" fmla="*/ 656981 h 19679"/>
                <a:gd name="T2" fmla="*/ 598377 w 19679"/>
                <a:gd name="T3" fmla="*/ 656981 h 19679"/>
                <a:gd name="T4" fmla="*/ 598377 w 19679"/>
                <a:gd name="T5" fmla="*/ 656981 h 19679"/>
                <a:gd name="T6" fmla="*/ 598377 w 19679"/>
                <a:gd name="T7" fmla="*/ 656981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zh-CN" alt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Line 24"/>
            <p:cNvSpPr>
              <a:spLocks noChangeShapeType="1"/>
            </p:cNvSpPr>
            <p:nvPr/>
          </p:nvSpPr>
          <p:spPr bwMode="auto">
            <a:xfrm flipH="1" flipV="1">
              <a:off x="429811" y="447436"/>
              <a:ext cx="2963620" cy="2962090"/>
            </a:xfrm>
            <a:prstGeom prst="line">
              <a:avLst/>
            </a:prstGeom>
            <a:grpFill/>
            <a:ln w="63500" cap="flat" cmpd="sng">
              <a:solidFill>
                <a:schemeClr val="bg1"/>
              </a:solidFill>
              <a:prstDash val="solid"/>
              <a:round/>
            </a:ln>
            <a:effectLst/>
          </p:spPr>
          <p:txBody>
            <a:bodyPr lIns="0" tIns="0" rIns="0" bIns="0" anchor="ctr"/>
            <a:lstStyle/>
            <a:p>
              <a:pPr defTabSz="145415" eaLnBrk="1" hangingPunct="1">
                <a:defRPr/>
              </a:pPr>
              <a:endParaRPr lang="es-ES" sz="400" noProof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1" name="AutoShape 30"/>
          <p:cNvSpPr/>
          <p:nvPr/>
        </p:nvSpPr>
        <p:spPr bwMode="auto">
          <a:xfrm>
            <a:off x="5912962" y="1527803"/>
            <a:ext cx="1828982" cy="3076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12192" tIns="12192" rIns="12192" bIns="12192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altLang="zh-CN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1991</a:t>
            </a:r>
            <a:r>
              <a:rPr lang="zh-CN" alt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年第一款浏览器诞生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WorldWideWeb</a:t>
            </a:r>
          </a:p>
        </p:txBody>
      </p:sp>
      <p:sp>
        <p:nvSpPr>
          <p:cNvPr id="92" name="AutoShape 31"/>
          <p:cNvSpPr/>
          <p:nvPr/>
        </p:nvSpPr>
        <p:spPr bwMode="auto">
          <a:xfrm>
            <a:off x="5738495" y="1625159"/>
            <a:ext cx="137795" cy="1382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070C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186690" eaLnBrk="1" hangingPunct="1">
              <a:lnSpc>
                <a:spcPct val="120000"/>
              </a:lnSpc>
              <a:defRPr/>
            </a:pPr>
            <a:endParaRPr lang="es-ES" sz="800" noProof="1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pitchFamily="2" charset="0"/>
              <a:sym typeface="Arial" panose="020B0604020202020204" pitchFamily="34" charset="0"/>
            </a:endParaRPr>
          </a:p>
        </p:txBody>
      </p:sp>
      <p:sp>
        <p:nvSpPr>
          <p:cNvPr id="94" name="AutoShape 33"/>
          <p:cNvSpPr/>
          <p:nvPr/>
        </p:nvSpPr>
        <p:spPr bwMode="auto">
          <a:xfrm>
            <a:off x="6240055" y="2483640"/>
            <a:ext cx="1339371" cy="3076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12192" tIns="12192" rIns="12192" bIns="12192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1994</a:t>
            </a:r>
            <a:r>
              <a:rPr lang="zh-CN" alt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Netscape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Navigator</a:t>
            </a:r>
          </a:p>
        </p:txBody>
      </p:sp>
      <p:sp>
        <p:nvSpPr>
          <p:cNvPr id="95" name="AutoShape 34"/>
          <p:cNvSpPr/>
          <p:nvPr/>
        </p:nvSpPr>
        <p:spPr bwMode="auto">
          <a:xfrm>
            <a:off x="6084094" y="2606448"/>
            <a:ext cx="137795" cy="137181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0AEEF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186690" eaLnBrk="1" hangingPunct="1">
              <a:lnSpc>
                <a:spcPct val="120000"/>
              </a:lnSpc>
              <a:defRPr/>
            </a:pPr>
            <a:endParaRPr lang="es-ES" sz="800" noProof="1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pitchFamily="2" charset="0"/>
              <a:sym typeface="Arial" panose="020B0604020202020204" pitchFamily="34" charset="0"/>
            </a:endParaRPr>
          </a:p>
        </p:txBody>
      </p:sp>
      <p:sp>
        <p:nvSpPr>
          <p:cNvPr id="97" name="AutoShape 36"/>
          <p:cNvSpPr/>
          <p:nvPr/>
        </p:nvSpPr>
        <p:spPr bwMode="auto">
          <a:xfrm>
            <a:off x="5809502" y="3496541"/>
            <a:ext cx="1578130" cy="3076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12192" tIns="12192" rIns="12192" bIns="12192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 hangingPunct="1">
              <a:lnSpc>
                <a:spcPct val="120000"/>
              </a:lnSpc>
              <a:defRPr/>
            </a:pPr>
            <a:r>
              <a:rPr 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1995</a:t>
            </a:r>
            <a:r>
              <a:rPr lang="zh-CN" alt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Navigator  2.0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zh-CN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javascript </a:t>
            </a:r>
          </a:p>
        </p:txBody>
      </p:sp>
      <p:sp>
        <p:nvSpPr>
          <p:cNvPr id="98" name="AutoShape 37"/>
          <p:cNvSpPr/>
          <p:nvPr/>
        </p:nvSpPr>
        <p:spPr bwMode="auto">
          <a:xfrm>
            <a:off x="5631815" y="3609865"/>
            <a:ext cx="137795" cy="137181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070C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186690" eaLnBrk="1" hangingPunct="1">
              <a:lnSpc>
                <a:spcPct val="120000"/>
              </a:lnSpc>
              <a:defRPr/>
            </a:pPr>
            <a:endParaRPr lang="es-ES" sz="1300" noProof="1">
              <a:solidFill>
                <a:srgbClr val="F1F2F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pitchFamily="2" charset="0"/>
              <a:sym typeface="Arial" panose="020B0604020202020204" pitchFamily="34" charset="0"/>
            </a:endParaRPr>
          </a:p>
        </p:txBody>
      </p:sp>
      <p:sp>
        <p:nvSpPr>
          <p:cNvPr id="100" name="AutoShape 39"/>
          <p:cNvSpPr/>
          <p:nvPr/>
        </p:nvSpPr>
        <p:spPr bwMode="auto">
          <a:xfrm>
            <a:off x="1490479" y="3523573"/>
            <a:ext cx="1529898" cy="35775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12192" tIns="12192" rIns="12192" bIns="12192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 hangingPunct="1">
              <a:lnSpc>
                <a:spcPct val="120000"/>
              </a:lnSpc>
              <a:defRPr/>
            </a:pPr>
            <a:r>
              <a:rPr 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1995</a:t>
            </a:r>
            <a:r>
              <a:rPr lang="zh-CN" alt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altLang="zh-CN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Microsoft  IE</a:t>
            </a:r>
          </a:p>
          <a:p>
            <a:pPr algn="l" eaLnBrk="1" hangingPunct="1">
              <a:lnSpc>
                <a:spcPct val="120000"/>
              </a:lnSpc>
              <a:defRPr/>
            </a:pPr>
            <a:r>
              <a:rPr lang="en-US" altLang="zh-CN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2001</a:t>
            </a:r>
            <a:r>
              <a:rPr lang="zh-CN" alt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年推出</a:t>
            </a:r>
            <a:r>
              <a:rPr lang="en-US" altLang="zh-CN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IE6</a:t>
            </a:r>
          </a:p>
        </p:txBody>
      </p:sp>
      <p:sp>
        <p:nvSpPr>
          <p:cNvPr id="101" name="AutoShape 40"/>
          <p:cNvSpPr/>
          <p:nvPr/>
        </p:nvSpPr>
        <p:spPr bwMode="auto">
          <a:xfrm>
            <a:off x="3153727" y="3648585"/>
            <a:ext cx="138907" cy="1382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0AEEF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186690" eaLnBrk="1" hangingPunct="1">
              <a:lnSpc>
                <a:spcPct val="120000"/>
              </a:lnSpc>
              <a:defRPr/>
            </a:pPr>
            <a:endParaRPr lang="es-ES" sz="800" noProof="1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pitchFamily="2" charset="0"/>
              <a:sym typeface="Arial" panose="020B0604020202020204" pitchFamily="34" charset="0"/>
            </a:endParaRPr>
          </a:p>
        </p:txBody>
      </p:sp>
      <p:sp>
        <p:nvSpPr>
          <p:cNvPr id="103" name="AutoShape 42"/>
          <p:cNvSpPr/>
          <p:nvPr/>
        </p:nvSpPr>
        <p:spPr bwMode="auto">
          <a:xfrm>
            <a:off x="1490479" y="2490288"/>
            <a:ext cx="1216526" cy="26661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12192" tIns="12192" rIns="12192" bIns="12192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 hangingPunct="1">
              <a:lnSpc>
                <a:spcPct val="120000"/>
              </a:lnSpc>
              <a:defRPr/>
            </a:pPr>
            <a:r>
              <a:rPr 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Chrome  Firefox Safari  Opera  IE</a:t>
            </a:r>
          </a:p>
        </p:txBody>
      </p:sp>
      <p:sp>
        <p:nvSpPr>
          <p:cNvPr id="104" name="AutoShape 43"/>
          <p:cNvSpPr/>
          <p:nvPr/>
        </p:nvSpPr>
        <p:spPr bwMode="auto">
          <a:xfrm>
            <a:off x="2749232" y="2640744"/>
            <a:ext cx="138907" cy="1382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070C0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186690" eaLnBrk="1" hangingPunct="1">
              <a:lnSpc>
                <a:spcPct val="120000"/>
              </a:lnSpc>
              <a:defRPr/>
            </a:pPr>
            <a:endParaRPr lang="es-ES" sz="800" noProof="1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pitchFamily="2" charset="0"/>
              <a:sym typeface="Arial" panose="020B0604020202020204" pitchFamily="34" charset="0"/>
            </a:endParaRPr>
          </a:p>
        </p:txBody>
      </p:sp>
      <p:sp>
        <p:nvSpPr>
          <p:cNvPr id="106" name="AutoShape 45"/>
          <p:cNvSpPr/>
          <p:nvPr/>
        </p:nvSpPr>
        <p:spPr bwMode="auto">
          <a:xfrm>
            <a:off x="1887196" y="1473596"/>
            <a:ext cx="1216526" cy="272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12192" tIns="12192" rIns="12192" bIns="12192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 hangingPunct="1">
              <a:lnSpc>
                <a:spcPct val="120000"/>
              </a:lnSpc>
              <a:defRPr/>
            </a:pPr>
            <a:r>
              <a:rPr 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  <a:r>
              <a:rPr lang="zh-CN" alt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</a:t>
            </a:r>
            <a:r>
              <a:rPr lang="en-US" sz="1200" noProof="1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H5 CSS3</a:t>
            </a:r>
          </a:p>
        </p:txBody>
      </p:sp>
      <p:sp>
        <p:nvSpPr>
          <p:cNvPr id="107" name="AutoShape 46"/>
          <p:cNvSpPr/>
          <p:nvPr/>
        </p:nvSpPr>
        <p:spPr bwMode="auto">
          <a:xfrm>
            <a:off x="3157062" y="1629584"/>
            <a:ext cx="137795" cy="1382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3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3" y="-961"/>
                  <a:pt x="12953" y="-961"/>
                  <a:pt x="16796" y="2881"/>
                </a:cubicBezTo>
              </a:path>
            </a:pathLst>
          </a:custGeom>
          <a:solidFill>
            <a:srgbClr val="00AEEF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186690" eaLnBrk="1" hangingPunct="1">
              <a:lnSpc>
                <a:spcPct val="120000"/>
              </a:lnSpc>
              <a:defRPr/>
            </a:pPr>
            <a:endParaRPr lang="es-ES" sz="800" noProof="1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pitchFamily="2" charset="0"/>
              <a:sym typeface="Arial" panose="020B0604020202020204" pitchFamily="34" charset="0"/>
            </a:endParaRPr>
          </a:p>
        </p:txBody>
      </p:sp>
      <p:sp>
        <p:nvSpPr>
          <p:cNvPr id="44" name="平行四边形 43"/>
          <p:cNvSpPr/>
          <p:nvPr/>
        </p:nvSpPr>
        <p:spPr>
          <a:xfrm flipV="1">
            <a:off x="-1422119" y="530601"/>
            <a:ext cx="2844237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平行四边形 44"/>
          <p:cNvSpPr/>
          <p:nvPr/>
        </p:nvSpPr>
        <p:spPr>
          <a:xfrm flipV="1">
            <a:off x="1351814" y="527936"/>
            <a:ext cx="864072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平行四边形 45"/>
          <p:cNvSpPr/>
          <p:nvPr/>
        </p:nvSpPr>
        <p:spPr>
          <a:xfrm flipV="1">
            <a:off x="2215886" y="531993"/>
            <a:ext cx="648054" cy="72005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平行四边形 46"/>
          <p:cNvSpPr/>
          <p:nvPr/>
        </p:nvSpPr>
        <p:spPr>
          <a:xfrm flipV="1">
            <a:off x="2888139" y="531995"/>
            <a:ext cx="360030" cy="72005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-393348" y="720006"/>
            <a:ext cx="7776648" cy="0"/>
          </a:xfrm>
          <a:prstGeom prst="line">
            <a:avLst/>
          </a:prstGeom>
          <a:ln>
            <a:gradFill flip="none" rotWithShape="1">
              <a:gsLst>
                <a:gs pos="0">
                  <a:srgbClr val="14427A"/>
                </a:gs>
                <a:gs pos="49000">
                  <a:srgbClr val="04183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0"/>
          <p:cNvSpPr txBox="1"/>
          <p:nvPr/>
        </p:nvSpPr>
        <p:spPr>
          <a:xfrm>
            <a:off x="408732" y="6239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浏览器发展史</a:t>
            </a:r>
          </a:p>
        </p:txBody>
      </p:sp>
      <p:grpSp>
        <p:nvGrpSpPr>
          <p:cNvPr id="50" name="Group 7"/>
          <p:cNvGrpSpPr/>
          <p:nvPr/>
        </p:nvGrpSpPr>
        <p:grpSpPr bwMode="auto">
          <a:xfrm>
            <a:off x="180202" y="181952"/>
            <a:ext cx="216018" cy="113981"/>
            <a:chOff x="0" y="0"/>
            <a:chExt cx="1041399" cy="549275"/>
          </a:xfrm>
          <a:solidFill>
            <a:srgbClr val="133E73"/>
          </a:solidFill>
        </p:grpSpPr>
        <p:sp>
          <p:nvSpPr>
            <p:cNvPr id="51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 advTm="1702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5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65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45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5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85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450"/>
                            </p:stCondLst>
                            <p:childTnLst>
                              <p:par>
                                <p:cTn id="62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5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65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25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85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45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05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165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250"/>
                            </p:stCondLst>
                            <p:childTnLst>
                              <p:par>
                                <p:cTn id="98" presetID="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85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bldLvl="0" animBg="1"/>
      <p:bldP spid="94" grpId="0"/>
      <p:bldP spid="97" grpId="0" bldLvl="0"/>
      <p:bldP spid="100" grpId="0" bldLvl="0"/>
      <p:bldP spid="103" grpId="0"/>
      <p:bldP spid="106" grpId="0"/>
      <p:bldP spid="46" grpId="0" animBg="1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4"/>
          <p:cNvGrpSpPr>
            <a:grpSpLocks noChangeAspect="1"/>
          </p:cNvGrpSpPr>
          <p:nvPr/>
        </p:nvGrpSpPr>
        <p:grpSpPr bwMode="auto">
          <a:xfrm>
            <a:off x="3021489" y="1947092"/>
            <a:ext cx="2974816" cy="2300003"/>
            <a:chOff x="2329" y="786"/>
            <a:chExt cx="3022" cy="2347"/>
          </a:xfrm>
        </p:grpSpPr>
        <p:sp>
          <p:nvSpPr>
            <p:cNvPr id="105" name="Freeform 5"/>
            <p:cNvSpPr/>
            <p:nvPr/>
          </p:nvSpPr>
          <p:spPr bwMode="auto">
            <a:xfrm>
              <a:off x="3462" y="1393"/>
              <a:ext cx="387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-1" fmla="*/ 0 w 10000"/>
                <a:gd name="connsiteY0-2" fmla="*/ 5342 h 6013"/>
                <a:gd name="connsiteX1-3" fmla="*/ 0 w 10000"/>
                <a:gd name="connsiteY1-4" fmla="*/ 5342 h 6013"/>
                <a:gd name="connsiteX2-5" fmla="*/ 5000 w 10000"/>
                <a:gd name="connsiteY2-6" fmla="*/ 6013 h 6013"/>
                <a:gd name="connsiteX3-7" fmla="*/ 5000 w 10000"/>
                <a:gd name="connsiteY3-8" fmla="*/ 6013 h 6013"/>
                <a:gd name="connsiteX4-9" fmla="*/ 10000 w 10000"/>
                <a:gd name="connsiteY4-10" fmla="*/ 5342 h 6013"/>
                <a:gd name="connsiteX5-11" fmla="*/ 10000 w 10000"/>
                <a:gd name="connsiteY5-12" fmla="*/ 5342 h 6013"/>
                <a:gd name="connsiteX6-13" fmla="*/ 10000 w 10000"/>
                <a:gd name="connsiteY6-14" fmla="*/ 0 h 60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Freeform 6"/>
            <p:cNvSpPr/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Freeform 7"/>
            <p:cNvSpPr/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Freeform 8"/>
            <p:cNvSpPr/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Freeform 9"/>
            <p:cNvSpPr/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rgbClr val="00AEEF"/>
            </a:solidFill>
            <a:ln>
              <a:noFill/>
            </a:ln>
          </p:spPr>
          <p:txBody>
            <a:bodyPr lIns="36159" tIns="18080" rIns="36159" bIns="18080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100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2" name="Rounded Rectangle 11"/>
          <p:cNvSpPr>
            <a:spLocks noChangeAspect="1"/>
          </p:cNvSpPr>
          <p:nvPr/>
        </p:nvSpPr>
        <p:spPr>
          <a:xfrm>
            <a:off x="3072607" y="1497934"/>
            <a:ext cx="531178" cy="529919"/>
          </a:xfrm>
          <a:prstGeom prst="roundRect">
            <a:avLst>
              <a:gd name="adj" fmla="val 0"/>
            </a:avLst>
          </a:pr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Text Placeholder 7"/>
          <p:cNvSpPr txBox="1"/>
          <p:nvPr/>
        </p:nvSpPr>
        <p:spPr>
          <a:xfrm>
            <a:off x="3114834" y="1565418"/>
            <a:ext cx="430053" cy="352910"/>
          </a:xfrm>
          <a:prstGeom prst="rect">
            <a:avLst/>
          </a:prstGeom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es-ES_tradnl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16" name="Rounded Rectangle 23"/>
          <p:cNvSpPr>
            <a:spLocks noChangeAspect="1"/>
          </p:cNvSpPr>
          <p:nvPr/>
        </p:nvSpPr>
        <p:spPr>
          <a:xfrm>
            <a:off x="5581809" y="1497934"/>
            <a:ext cx="531178" cy="529919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Text Placeholder 7"/>
          <p:cNvSpPr txBox="1"/>
          <p:nvPr/>
        </p:nvSpPr>
        <p:spPr>
          <a:xfrm>
            <a:off x="5624037" y="1565418"/>
            <a:ext cx="430053" cy="352910"/>
          </a:xfrm>
          <a:prstGeom prst="rect">
            <a:avLst/>
          </a:prstGeom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s-ES_tradnl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</a:p>
        </p:txBody>
      </p:sp>
      <p:sp>
        <p:nvSpPr>
          <p:cNvPr id="120" name="Rounded Rectangle 27"/>
          <p:cNvSpPr>
            <a:spLocks noChangeAspect="1"/>
          </p:cNvSpPr>
          <p:nvPr/>
        </p:nvSpPr>
        <p:spPr>
          <a:xfrm>
            <a:off x="3035935" y="3554550"/>
            <a:ext cx="531178" cy="529918"/>
          </a:xfrm>
          <a:prstGeom prst="roundRect">
            <a:avLst>
              <a:gd name="adj" fmla="val 0"/>
            </a:avLst>
          </a:pr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Text Placeholder 7"/>
          <p:cNvSpPr txBox="1"/>
          <p:nvPr/>
        </p:nvSpPr>
        <p:spPr>
          <a:xfrm>
            <a:off x="3021330" y="3554095"/>
            <a:ext cx="545465" cy="473710"/>
          </a:xfrm>
          <a:prstGeom prst="rect">
            <a:avLst/>
          </a:prstGeom>
          <a:solidFill>
            <a:srgbClr val="00AEEF"/>
          </a:solidFill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s-ES_tradnl" noProof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多媒体</a:t>
            </a:r>
          </a:p>
        </p:txBody>
      </p:sp>
      <p:sp>
        <p:nvSpPr>
          <p:cNvPr id="124" name="Rounded Rectangle 16"/>
          <p:cNvSpPr>
            <a:spLocks noChangeAspect="1"/>
          </p:cNvSpPr>
          <p:nvPr/>
        </p:nvSpPr>
        <p:spPr>
          <a:xfrm>
            <a:off x="5501640" y="3554730"/>
            <a:ext cx="691515" cy="68961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5" name="Text Placeholder 7"/>
          <p:cNvSpPr txBox="1"/>
          <p:nvPr/>
        </p:nvSpPr>
        <p:spPr>
          <a:xfrm>
            <a:off x="5632292" y="3722364"/>
            <a:ext cx="430053" cy="352911"/>
          </a:xfrm>
          <a:prstGeom prst="rect">
            <a:avLst/>
          </a:prstGeom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s-ES_tradnl" noProof="1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图片</a:t>
            </a:r>
          </a:p>
        </p:txBody>
      </p:sp>
      <p:sp>
        <p:nvSpPr>
          <p:cNvPr id="24" name="平行四边形 23"/>
          <p:cNvSpPr/>
          <p:nvPr/>
        </p:nvSpPr>
        <p:spPr>
          <a:xfrm flipV="1">
            <a:off x="-1422119" y="532347"/>
            <a:ext cx="2844237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 flipV="1">
            <a:off x="1418698" y="532347"/>
            <a:ext cx="864072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 flipV="1">
            <a:off x="2280323" y="532347"/>
            <a:ext cx="648054" cy="72005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平行四边形 26"/>
          <p:cNvSpPr/>
          <p:nvPr/>
        </p:nvSpPr>
        <p:spPr>
          <a:xfrm flipV="1">
            <a:off x="2937655" y="524766"/>
            <a:ext cx="360030" cy="72005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>
            <a:off x="-343437" y="720006"/>
            <a:ext cx="7776648" cy="0"/>
          </a:xfrm>
          <a:prstGeom prst="line">
            <a:avLst/>
          </a:prstGeom>
          <a:ln>
            <a:gradFill flip="none" rotWithShape="1">
              <a:gsLst>
                <a:gs pos="0">
                  <a:srgbClr val="14427A"/>
                </a:gs>
                <a:gs pos="49000">
                  <a:srgbClr val="04183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0"/>
          <p:cNvSpPr txBox="1"/>
          <p:nvPr/>
        </p:nvSpPr>
        <p:spPr>
          <a:xfrm>
            <a:off x="358845" y="-14870"/>
            <a:ext cx="1923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网页的构成</a:t>
            </a:r>
          </a:p>
        </p:txBody>
      </p:sp>
      <p:grpSp>
        <p:nvGrpSpPr>
          <p:cNvPr id="30" name="Group 7"/>
          <p:cNvGrpSpPr/>
          <p:nvPr/>
        </p:nvGrpSpPr>
        <p:grpSpPr bwMode="auto">
          <a:xfrm>
            <a:off x="180202" y="181952"/>
            <a:ext cx="216018" cy="113981"/>
            <a:chOff x="0" y="0"/>
            <a:chExt cx="1041399" cy="549275"/>
          </a:xfrm>
          <a:solidFill>
            <a:srgbClr val="133E73"/>
          </a:solidFill>
        </p:grpSpPr>
        <p:sp>
          <p:nvSpPr>
            <p:cNvPr id="31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Rounded Rectangle 16"/>
          <p:cNvSpPr>
            <a:spLocks noChangeAspect="1"/>
          </p:cNvSpPr>
          <p:nvPr/>
        </p:nvSpPr>
        <p:spPr>
          <a:xfrm>
            <a:off x="5501640" y="1397000"/>
            <a:ext cx="691515" cy="68961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Rounded Rectangle 16"/>
          <p:cNvSpPr>
            <a:spLocks noChangeAspect="1"/>
          </p:cNvSpPr>
          <p:nvPr/>
        </p:nvSpPr>
        <p:spPr>
          <a:xfrm>
            <a:off x="3021330" y="1397000"/>
            <a:ext cx="691515" cy="68961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Rounded Rectangle 16"/>
          <p:cNvSpPr>
            <a:spLocks noChangeAspect="1"/>
          </p:cNvSpPr>
          <p:nvPr/>
        </p:nvSpPr>
        <p:spPr>
          <a:xfrm>
            <a:off x="3021330" y="3554095"/>
            <a:ext cx="691515" cy="68961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898" tIns="31949" rIns="63898" bIns="31949" anchor="ctr"/>
          <a:lstStyle/>
          <a:p>
            <a:pPr algn="ctr" eaLnBrk="1" hangingPunct="1">
              <a:lnSpc>
                <a:spcPct val="120000"/>
              </a:lnSpc>
              <a:defRPr/>
            </a:pPr>
            <a:endParaRPr lang="en-US" sz="700" noProof="1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Placeholder 7"/>
          <p:cNvSpPr txBox="1"/>
          <p:nvPr/>
        </p:nvSpPr>
        <p:spPr>
          <a:xfrm>
            <a:off x="3035935" y="1565275"/>
            <a:ext cx="676910" cy="353060"/>
          </a:xfrm>
          <a:prstGeom prst="rect">
            <a:avLst/>
          </a:prstGeom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s-ES_tradnl" noProof="1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超文本</a:t>
            </a:r>
            <a:endParaRPr lang="en-US" altLang="zh-CN" noProof="1">
              <a:solidFill>
                <a:srgbClr val="92D05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 Placeholder 7"/>
          <p:cNvSpPr txBox="1"/>
          <p:nvPr/>
        </p:nvSpPr>
        <p:spPr>
          <a:xfrm>
            <a:off x="5632292" y="1565269"/>
            <a:ext cx="430053" cy="352911"/>
          </a:xfrm>
          <a:prstGeom prst="rect">
            <a:avLst/>
          </a:prstGeom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s-ES_tradnl" noProof="1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</a:t>
            </a:r>
          </a:p>
        </p:txBody>
      </p:sp>
      <p:sp>
        <p:nvSpPr>
          <p:cNvPr id="7" name="Text Placeholder 7"/>
          <p:cNvSpPr txBox="1"/>
          <p:nvPr/>
        </p:nvSpPr>
        <p:spPr>
          <a:xfrm>
            <a:off x="3035935" y="3722370"/>
            <a:ext cx="676910" cy="353060"/>
          </a:xfrm>
          <a:prstGeom prst="rect">
            <a:avLst/>
          </a:prstGeom>
        </p:spPr>
        <p:txBody>
          <a:bodyPr lIns="0" tIns="72594" rIns="0" bIns="7259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zh-CN" altLang="es-ES_tradnl" noProof="1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多媒体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018">
        <p14:gallery dir="l"/>
      </p:transition>
    </mc:Choice>
    <mc:Fallback xmlns="">
      <p:transition spd="slow" advTm="50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animBg="1"/>
      <p:bldP spid="11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animBg="1"/>
      <p:bldP spid="121" grpId="0" build="p" animBg="1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bldLvl="0" animBg="1"/>
      <p:bldP spid="1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9" grpId="0"/>
      <p:bldP spid="2" grpId="0" bldLvl="0" animBg="1"/>
      <p:bldP spid="3" grpId="0" bldLvl="0" animBg="1"/>
      <p:bldP spid="4" grpId="0" bldLvl="0" animBg="1"/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3"/>
          <p:cNvSpPr txBox="1">
            <a:spLocks noChangeArrowheads="1"/>
          </p:cNvSpPr>
          <p:nvPr/>
        </p:nvSpPr>
        <p:spPr bwMode="auto">
          <a:xfrm>
            <a:off x="1516577" y="1563969"/>
            <a:ext cx="599523" cy="70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9918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9918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9918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9918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4200" b="1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2" name="Text Placeholder 3"/>
          <p:cNvSpPr txBox="1">
            <a:spLocks noChangeArrowheads="1"/>
          </p:cNvSpPr>
          <p:nvPr/>
        </p:nvSpPr>
        <p:spPr bwMode="auto">
          <a:xfrm>
            <a:off x="3560166" y="1563969"/>
            <a:ext cx="599523" cy="70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99187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3025775" indent="-739775" defTabSz="9918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3482975" indent="-739775" defTabSz="9918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940175" indent="-739775" defTabSz="9918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4397375" indent="-739775" defTabSz="99187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en-US" sz="4200" b="1" dirty="0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3" name="Text Placeholder 3"/>
          <p:cNvSpPr txBox="1"/>
          <p:nvPr/>
        </p:nvSpPr>
        <p:spPr>
          <a:xfrm>
            <a:off x="5689321" y="1563969"/>
            <a:ext cx="599523" cy="704295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692785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4200" noProof="1">
                <a:solidFill>
                  <a:srgbClr val="92D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4" name="Freeform 11"/>
          <p:cNvSpPr>
            <a:spLocks noEditPoints="1" noChangeArrowheads="1"/>
          </p:cNvSpPr>
          <p:nvPr/>
        </p:nvSpPr>
        <p:spPr bwMode="auto">
          <a:xfrm>
            <a:off x="3480798" y="2356478"/>
            <a:ext cx="643414" cy="589659"/>
          </a:xfrm>
          <a:custGeom>
            <a:avLst/>
            <a:gdLst>
              <a:gd name="T0" fmla="*/ 919163 w 102"/>
              <a:gd name="T1" fmla="*/ 378062 h 94"/>
              <a:gd name="T2" fmla="*/ 919163 w 102"/>
              <a:gd name="T3" fmla="*/ 369060 h 94"/>
              <a:gd name="T4" fmla="*/ 919163 w 102"/>
              <a:gd name="T5" fmla="*/ 369060 h 94"/>
              <a:gd name="T6" fmla="*/ 919163 w 102"/>
              <a:gd name="T7" fmla="*/ 369060 h 94"/>
              <a:gd name="T8" fmla="*/ 774981 w 102"/>
              <a:gd name="T9" fmla="*/ 315051 h 94"/>
              <a:gd name="T10" fmla="*/ 901140 w 102"/>
              <a:gd name="T11" fmla="*/ 117019 h 94"/>
              <a:gd name="T12" fmla="*/ 892129 w 102"/>
              <a:gd name="T13" fmla="*/ 36006 h 94"/>
              <a:gd name="T14" fmla="*/ 874106 w 102"/>
              <a:gd name="T15" fmla="*/ 18003 h 94"/>
              <a:gd name="T16" fmla="*/ 793003 w 102"/>
              <a:gd name="T17" fmla="*/ 27004 h 94"/>
              <a:gd name="T18" fmla="*/ 513650 w 102"/>
              <a:gd name="T19" fmla="*/ 288047 h 94"/>
              <a:gd name="T20" fmla="*/ 459581 w 102"/>
              <a:gd name="T21" fmla="*/ 288047 h 94"/>
              <a:gd name="T22" fmla="*/ 0 w 102"/>
              <a:gd name="T23" fmla="*/ 369060 h 94"/>
              <a:gd name="T24" fmla="*/ 0 w 102"/>
              <a:gd name="T25" fmla="*/ 369060 h 94"/>
              <a:gd name="T26" fmla="*/ 0 w 102"/>
              <a:gd name="T27" fmla="*/ 369060 h 94"/>
              <a:gd name="T28" fmla="*/ 0 w 102"/>
              <a:gd name="T29" fmla="*/ 378062 h 94"/>
              <a:gd name="T30" fmla="*/ 0 w 102"/>
              <a:gd name="T31" fmla="*/ 378062 h 94"/>
              <a:gd name="T32" fmla="*/ 0 w 102"/>
              <a:gd name="T33" fmla="*/ 378062 h 94"/>
              <a:gd name="T34" fmla="*/ 459581 w 102"/>
              <a:gd name="T35" fmla="*/ 846138 h 94"/>
              <a:gd name="T36" fmla="*/ 919163 w 102"/>
              <a:gd name="T37" fmla="*/ 378062 h 94"/>
              <a:gd name="T38" fmla="*/ 919163 w 102"/>
              <a:gd name="T39" fmla="*/ 378062 h 94"/>
              <a:gd name="T40" fmla="*/ 919163 w 102"/>
              <a:gd name="T41" fmla="*/ 378062 h 94"/>
              <a:gd name="T42" fmla="*/ 765969 w 102"/>
              <a:gd name="T43" fmla="*/ 90015 h 94"/>
              <a:gd name="T44" fmla="*/ 793003 w 102"/>
              <a:gd name="T45" fmla="*/ 117019 h 94"/>
              <a:gd name="T46" fmla="*/ 765969 w 102"/>
              <a:gd name="T47" fmla="*/ 135022 h 94"/>
              <a:gd name="T48" fmla="*/ 747946 w 102"/>
              <a:gd name="T49" fmla="*/ 117019 h 94"/>
              <a:gd name="T50" fmla="*/ 765969 w 102"/>
              <a:gd name="T51" fmla="*/ 90015 h 94"/>
              <a:gd name="T52" fmla="*/ 711901 w 102"/>
              <a:gd name="T53" fmla="*/ 144023 h 94"/>
              <a:gd name="T54" fmla="*/ 729924 w 102"/>
              <a:gd name="T55" fmla="*/ 144023 h 94"/>
              <a:gd name="T56" fmla="*/ 729924 w 102"/>
              <a:gd name="T57" fmla="*/ 162026 h 94"/>
              <a:gd name="T58" fmla="*/ 540684 w 102"/>
              <a:gd name="T59" fmla="*/ 360059 h 94"/>
              <a:gd name="T60" fmla="*/ 522661 w 102"/>
              <a:gd name="T61" fmla="*/ 369060 h 94"/>
              <a:gd name="T62" fmla="*/ 513650 w 102"/>
              <a:gd name="T63" fmla="*/ 360059 h 94"/>
              <a:gd name="T64" fmla="*/ 513650 w 102"/>
              <a:gd name="T65" fmla="*/ 342056 h 94"/>
              <a:gd name="T66" fmla="*/ 711901 w 102"/>
              <a:gd name="T67" fmla="*/ 144023 h 94"/>
              <a:gd name="T68" fmla="*/ 459581 w 102"/>
              <a:gd name="T69" fmla="*/ 459075 h 94"/>
              <a:gd name="T70" fmla="*/ 81103 w 102"/>
              <a:gd name="T71" fmla="*/ 396065 h 94"/>
              <a:gd name="T72" fmla="*/ 459581 w 102"/>
              <a:gd name="T73" fmla="*/ 333054 h 94"/>
              <a:gd name="T74" fmla="*/ 468593 w 102"/>
              <a:gd name="T75" fmla="*/ 333054 h 94"/>
              <a:gd name="T76" fmla="*/ 378479 w 102"/>
              <a:gd name="T77" fmla="*/ 423069 h 94"/>
              <a:gd name="T78" fmla="*/ 711901 w 102"/>
              <a:gd name="T79" fmla="*/ 414068 h 94"/>
              <a:gd name="T80" fmla="*/ 747946 w 102"/>
              <a:gd name="T81" fmla="*/ 351057 h 94"/>
              <a:gd name="T82" fmla="*/ 838060 w 102"/>
              <a:gd name="T83" fmla="*/ 396065 h 94"/>
              <a:gd name="T84" fmla="*/ 459581 w 102"/>
              <a:gd name="T85" fmla="*/ 459075 h 94"/>
              <a:gd name="T86" fmla="*/ 459581 w 102"/>
              <a:gd name="T87" fmla="*/ 459075 h 94"/>
              <a:gd name="T88" fmla="*/ 459581 w 102"/>
              <a:gd name="T89" fmla="*/ 459075 h 9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2" h="94">
                <a:moveTo>
                  <a:pt x="102" y="42"/>
                </a:moveTo>
                <a:cubicBezTo>
                  <a:pt x="102" y="42"/>
                  <a:pt x="102" y="42"/>
                  <a:pt x="102" y="41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2" y="41"/>
                  <a:pt x="102" y="41"/>
                  <a:pt x="102" y="41"/>
                </a:cubicBezTo>
                <a:cubicBezTo>
                  <a:pt x="101" y="39"/>
                  <a:pt x="95" y="37"/>
                  <a:pt x="86" y="35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2" y="10"/>
                  <a:pt x="101" y="6"/>
                  <a:pt x="99" y="4"/>
                </a:cubicBezTo>
                <a:cubicBezTo>
                  <a:pt x="97" y="2"/>
                  <a:pt x="97" y="2"/>
                  <a:pt x="97" y="2"/>
                </a:cubicBezTo>
                <a:cubicBezTo>
                  <a:pt x="94" y="0"/>
                  <a:pt x="90" y="1"/>
                  <a:pt x="88" y="3"/>
                </a:cubicBezTo>
                <a:cubicBezTo>
                  <a:pt x="57" y="32"/>
                  <a:pt x="57" y="32"/>
                  <a:pt x="57" y="32"/>
                </a:cubicBezTo>
                <a:cubicBezTo>
                  <a:pt x="55" y="32"/>
                  <a:pt x="53" y="32"/>
                  <a:pt x="51" y="32"/>
                </a:cubicBezTo>
                <a:cubicBezTo>
                  <a:pt x="24" y="32"/>
                  <a:pt x="2" y="36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71"/>
                  <a:pt x="23" y="94"/>
                  <a:pt x="51" y="94"/>
                </a:cubicBezTo>
                <a:cubicBezTo>
                  <a:pt x="79" y="94"/>
                  <a:pt x="102" y="70"/>
                  <a:pt x="102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2" y="42"/>
                  <a:pt x="102" y="42"/>
                  <a:pt x="102" y="42"/>
                </a:cubicBezTo>
                <a:close/>
                <a:moveTo>
                  <a:pt x="85" y="10"/>
                </a:moveTo>
                <a:cubicBezTo>
                  <a:pt x="87" y="10"/>
                  <a:pt x="88" y="11"/>
                  <a:pt x="88" y="13"/>
                </a:cubicBezTo>
                <a:cubicBezTo>
                  <a:pt x="88" y="14"/>
                  <a:pt x="87" y="15"/>
                  <a:pt x="85" y="15"/>
                </a:cubicBezTo>
                <a:cubicBezTo>
                  <a:pt x="84" y="15"/>
                  <a:pt x="83" y="14"/>
                  <a:pt x="83" y="13"/>
                </a:cubicBezTo>
                <a:cubicBezTo>
                  <a:pt x="83" y="11"/>
                  <a:pt x="84" y="10"/>
                  <a:pt x="85" y="10"/>
                </a:cubicBezTo>
                <a:close/>
                <a:moveTo>
                  <a:pt x="79" y="16"/>
                </a:moveTo>
                <a:cubicBezTo>
                  <a:pt x="79" y="15"/>
                  <a:pt x="81" y="15"/>
                  <a:pt x="81" y="16"/>
                </a:cubicBezTo>
                <a:cubicBezTo>
                  <a:pt x="82" y="17"/>
                  <a:pt x="82" y="18"/>
                  <a:pt x="81" y="18"/>
                </a:cubicBezTo>
                <a:cubicBezTo>
                  <a:pt x="60" y="40"/>
                  <a:pt x="60" y="40"/>
                  <a:pt x="60" y="40"/>
                </a:cubicBezTo>
                <a:cubicBezTo>
                  <a:pt x="59" y="41"/>
                  <a:pt x="59" y="41"/>
                  <a:pt x="58" y="41"/>
                </a:cubicBezTo>
                <a:cubicBezTo>
                  <a:pt x="58" y="41"/>
                  <a:pt x="57" y="41"/>
                  <a:pt x="57" y="40"/>
                </a:cubicBezTo>
                <a:cubicBezTo>
                  <a:pt x="56" y="40"/>
                  <a:pt x="56" y="38"/>
                  <a:pt x="57" y="38"/>
                </a:cubicBezTo>
                <a:lnTo>
                  <a:pt x="79" y="16"/>
                </a:lnTo>
                <a:close/>
                <a:moveTo>
                  <a:pt x="51" y="51"/>
                </a:moveTo>
                <a:cubicBezTo>
                  <a:pt x="28" y="51"/>
                  <a:pt x="9" y="48"/>
                  <a:pt x="9" y="44"/>
                </a:cubicBezTo>
                <a:cubicBezTo>
                  <a:pt x="9" y="40"/>
                  <a:pt x="28" y="37"/>
                  <a:pt x="51" y="37"/>
                </a:cubicBezTo>
                <a:cubicBezTo>
                  <a:pt x="51" y="37"/>
                  <a:pt x="52" y="37"/>
                  <a:pt x="52" y="3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61" y="49"/>
                  <a:pt x="79" y="46"/>
                </a:cubicBezTo>
                <a:cubicBezTo>
                  <a:pt x="83" y="39"/>
                  <a:pt x="83" y="39"/>
                  <a:pt x="83" y="39"/>
                </a:cubicBezTo>
                <a:cubicBezTo>
                  <a:pt x="89" y="41"/>
                  <a:pt x="93" y="42"/>
                  <a:pt x="93" y="44"/>
                </a:cubicBezTo>
                <a:cubicBezTo>
                  <a:pt x="93" y="48"/>
                  <a:pt x="74" y="51"/>
                  <a:pt x="51" y="51"/>
                </a:cubicBezTo>
                <a:close/>
                <a:moveTo>
                  <a:pt x="51" y="51"/>
                </a:moveTo>
                <a:cubicBezTo>
                  <a:pt x="51" y="51"/>
                  <a:pt x="51" y="51"/>
                  <a:pt x="51" y="51"/>
                </a:cubicBezTo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69341" tIns="34671" rIns="69341" bIns="34671"/>
          <a:lstStyle/>
          <a:p>
            <a:endParaRPr lang="zh-CN" altLang="en-US"/>
          </a:p>
        </p:txBody>
      </p:sp>
      <p:grpSp>
        <p:nvGrpSpPr>
          <p:cNvPr id="45" name="Group 14"/>
          <p:cNvGrpSpPr>
            <a:grpSpLocks noChangeAspect="1"/>
          </p:cNvGrpSpPr>
          <p:nvPr/>
        </p:nvGrpSpPr>
        <p:grpSpPr bwMode="auto">
          <a:xfrm>
            <a:off x="1516577" y="2361472"/>
            <a:ext cx="587280" cy="584665"/>
            <a:chOff x="2761" y="1501"/>
            <a:chExt cx="487" cy="487"/>
          </a:xfrm>
          <a:solidFill>
            <a:srgbClr val="0070C0"/>
          </a:solidFill>
        </p:grpSpPr>
        <p:sp>
          <p:nvSpPr>
            <p:cNvPr id="46" name="Freeform 15"/>
            <p:cNvSpPr>
              <a:spLocks noEditPoints="1"/>
            </p:cNvSpPr>
            <p:nvPr/>
          </p:nvSpPr>
          <p:spPr bwMode="auto">
            <a:xfrm>
              <a:off x="2761" y="1549"/>
              <a:ext cx="487" cy="439"/>
            </a:xfrm>
            <a:custGeom>
              <a:avLst/>
              <a:gdLst/>
              <a:ahLst/>
              <a:cxnLst>
                <a:cxn ang="0">
                  <a:pos x="64" y="30"/>
                </a:cxn>
                <a:cxn ang="0">
                  <a:pos x="76" y="36"/>
                </a:cxn>
                <a:cxn ang="0">
                  <a:pos x="93" y="41"/>
                </a:cxn>
                <a:cxn ang="0">
                  <a:pos x="102" y="40"/>
                </a:cxn>
                <a:cxn ang="0">
                  <a:pos x="102" y="4"/>
                </a:cxn>
                <a:cxn ang="0">
                  <a:pos x="97" y="0"/>
                </a:cxn>
                <a:cxn ang="0">
                  <a:pos x="85" y="0"/>
                </a:cxn>
                <a:cxn ang="0">
                  <a:pos x="80" y="4"/>
                </a:cxn>
                <a:cxn ang="0">
                  <a:pos x="80" y="10"/>
                </a:cxn>
                <a:cxn ang="0">
                  <a:pos x="76" y="14"/>
                </a:cxn>
                <a:cxn ang="0">
                  <a:pos x="26" y="14"/>
                </a:cxn>
                <a:cxn ang="0">
                  <a:pos x="22" y="10"/>
                </a:cxn>
                <a:cxn ang="0">
                  <a:pos x="22" y="4"/>
                </a:cxn>
                <a:cxn ang="0">
                  <a:pos x="17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75"/>
                </a:cxn>
                <a:cxn ang="0">
                  <a:pos x="6" y="70"/>
                </a:cxn>
                <a:cxn ang="0">
                  <a:pos x="8" y="67"/>
                </a:cxn>
                <a:cxn ang="0">
                  <a:pos x="17" y="52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41"/>
                </a:cxn>
                <a:cxn ang="0">
                  <a:pos x="35" y="41"/>
                </a:cxn>
                <a:cxn ang="0">
                  <a:pos x="38" y="46"/>
                </a:cxn>
                <a:cxn ang="0">
                  <a:pos x="45" y="53"/>
                </a:cxn>
                <a:cxn ang="0">
                  <a:pos x="49" y="56"/>
                </a:cxn>
                <a:cxn ang="0">
                  <a:pos x="49" y="72"/>
                </a:cxn>
                <a:cxn ang="0">
                  <a:pos x="36" y="74"/>
                </a:cxn>
                <a:cxn ang="0">
                  <a:pos x="19" y="80"/>
                </a:cxn>
                <a:cxn ang="0">
                  <a:pos x="6" y="92"/>
                </a:cxn>
                <a:cxn ang="0">
                  <a:pos x="97" y="92"/>
                </a:cxn>
                <a:cxn ang="0">
                  <a:pos x="102" y="87"/>
                </a:cxn>
                <a:cxn ang="0">
                  <a:pos x="102" y="57"/>
                </a:cxn>
                <a:cxn ang="0">
                  <a:pos x="98" y="57"/>
                </a:cxn>
                <a:cxn ang="0">
                  <a:pos x="94" y="58"/>
                </a:cxn>
                <a:cxn ang="0">
                  <a:pos x="78" y="65"/>
                </a:cxn>
                <a:cxn ang="0">
                  <a:pos x="78" y="67"/>
                </a:cxn>
                <a:cxn ang="0">
                  <a:pos x="77" y="67"/>
                </a:cxn>
                <a:cxn ang="0">
                  <a:pos x="77" y="67"/>
                </a:cxn>
                <a:cxn ang="0">
                  <a:pos x="69" y="72"/>
                </a:cxn>
                <a:cxn ang="0">
                  <a:pos x="57" y="63"/>
                </a:cxn>
                <a:cxn ang="0">
                  <a:pos x="58" y="57"/>
                </a:cxn>
                <a:cxn ang="0">
                  <a:pos x="56" y="47"/>
                </a:cxn>
                <a:cxn ang="0">
                  <a:pos x="55" y="42"/>
                </a:cxn>
                <a:cxn ang="0">
                  <a:pos x="64" y="30"/>
                </a:cxn>
                <a:cxn ang="0">
                  <a:pos x="48" y="46"/>
                </a:cxn>
                <a:cxn ang="0">
                  <a:pos x="39" y="39"/>
                </a:cxn>
                <a:cxn ang="0">
                  <a:pos x="49" y="31"/>
                </a:cxn>
                <a:cxn ang="0">
                  <a:pos x="48" y="46"/>
                </a:cxn>
                <a:cxn ang="0">
                  <a:pos x="48" y="46"/>
                </a:cxn>
                <a:cxn ang="0">
                  <a:pos x="48" y="46"/>
                </a:cxn>
              </a:cxnLst>
              <a:rect l="0" t="0" r="r" b="b"/>
              <a:pathLst>
                <a:path w="102" h="92">
                  <a:moveTo>
                    <a:pt x="64" y="30"/>
                  </a:moveTo>
                  <a:cubicBezTo>
                    <a:pt x="69" y="30"/>
                    <a:pt x="74" y="32"/>
                    <a:pt x="76" y="36"/>
                  </a:cubicBezTo>
                  <a:cubicBezTo>
                    <a:pt x="76" y="38"/>
                    <a:pt x="80" y="42"/>
                    <a:pt x="93" y="41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102" y="2"/>
                    <a:pt x="100" y="0"/>
                    <a:pt x="97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80" y="2"/>
                    <a:pt x="80" y="4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12"/>
                    <a:pt x="78" y="14"/>
                    <a:pt x="7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4" y="14"/>
                    <a:pt x="22" y="12"/>
                    <a:pt x="22" y="10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69"/>
                    <a:pt x="8" y="67"/>
                  </a:cubicBezTo>
                  <a:cubicBezTo>
                    <a:pt x="16" y="59"/>
                    <a:pt x="17" y="54"/>
                    <a:pt x="17" y="52"/>
                  </a:cubicBezTo>
                  <a:cubicBezTo>
                    <a:pt x="17" y="51"/>
                    <a:pt x="16" y="51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7"/>
                    <a:pt x="17" y="43"/>
                    <a:pt x="20" y="41"/>
                  </a:cubicBezTo>
                  <a:cubicBezTo>
                    <a:pt x="24" y="36"/>
                    <a:pt x="31" y="37"/>
                    <a:pt x="35" y="41"/>
                  </a:cubicBezTo>
                  <a:cubicBezTo>
                    <a:pt x="37" y="43"/>
                    <a:pt x="38" y="44"/>
                    <a:pt x="38" y="46"/>
                  </a:cubicBezTo>
                  <a:cubicBezTo>
                    <a:pt x="39" y="48"/>
                    <a:pt x="40" y="51"/>
                    <a:pt x="45" y="53"/>
                  </a:cubicBezTo>
                  <a:cubicBezTo>
                    <a:pt x="46" y="54"/>
                    <a:pt x="48" y="55"/>
                    <a:pt x="49" y="56"/>
                  </a:cubicBezTo>
                  <a:cubicBezTo>
                    <a:pt x="54" y="61"/>
                    <a:pt x="53" y="68"/>
                    <a:pt x="49" y="72"/>
                  </a:cubicBezTo>
                  <a:cubicBezTo>
                    <a:pt x="45" y="75"/>
                    <a:pt x="40" y="76"/>
                    <a:pt x="36" y="74"/>
                  </a:cubicBezTo>
                  <a:cubicBezTo>
                    <a:pt x="35" y="73"/>
                    <a:pt x="29" y="72"/>
                    <a:pt x="19" y="8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100" y="92"/>
                    <a:pt x="102" y="90"/>
                    <a:pt x="102" y="8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8" y="57"/>
                    <a:pt x="97" y="58"/>
                    <a:pt x="94" y="58"/>
                  </a:cubicBezTo>
                  <a:cubicBezTo>
                    <a:pt x="83" y="60"/>
                    <a:pt x="79" y="63"/>
                    <a:pt x="78" y="65"/>
                  </a:cubicBezTo>
                  <a:cubicBezTo>
                    <a:pt x="78" y="66"/>
                    <a:pt x="78" y="66"/>
                    <a:pt x="78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76" y="70"/>
                    <a:pt x="73" y="72"/>
                    <a:pt x="69" y="72"/>
                  </a:cubicBezTo>
                  <a:cubicBezTo>
                    <a:pt x="63" y="73"/>
                    <a:pt x="57" y="69"/>
                    <a:pt x="57" y="63"/>
                  </a:cubicBezTo>
                  <a:cubicBezTo>
                    <a:pt x="56" y="61"/>
                    <a:pt x="57" y="59"/>
                    <a:pt x="58" y="57"/>
                  </a:cubicBezTo>
                  <a:cubicBezTo>
                    <a:pt x="58" y="55"/>
                    <a:pt x="59" y="52"/>
                    <a:pt x="56" y="47"/>
                  </a:cubicBezTo>
                  <a:cubicBezTo>
                    <a:pt x="55" y="46"/>
                    <a:pt x="55" y="44"/>
                    <a:pt x="55" y="42"/>
                  </a:cubicBezTo>
                  <a:cubicBezTo>
                    <a:pt x="54" y="36"/>
                    <a:pt x="58" y="31"/>
                    <a:pt x="64" y="30"/>
                  </a:cubicBezTo>
                  <a:close/>
                  <a:moveTo>
                    <a:pt x="48" y="46"/>
                  </a:moveTo>
                  <a:cubicBezTo>
                    <a:pt x="45" y="47"/>
                    <a:pt x="39" y="39"/>
                    <a:pt x="39" y="39"/>
                  </a:cubicBezTo>
                  <a:cubicBezTo>
                    <a:pt x="35" y="34"/>
                    <a:pt x="47" y="30"/>
                    <a:pt x="49" y="31"/>
                  </a:cubicBezTo>
                  <a:cubicBezTo>
                    <a:pt x="51" y="33"/>
                    <a:pt x="51" y="46"/>
                    <a:pt x="48" y="46"/>
                  </a:cubicBezTo>
                  <a:close/>
                  <a:moveTo>
                    <a:pt x="48" y="46"/>
                  </a:moveTo>
                  <a:cubicBezTo>
                    <a:pt x="48" y="46"/>
                    <a:pt x="48" y="46"/>
                    <a:pt x="48" y="4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16"/>
            <p:cNvSpPr>
              <a:spLocks noEditPoints="1"/>
            </p:cNvSpPr>
            <p:nvPr/>
          </p:nvSpPr>
          <p:spPr bwMode="auto">
            <a:xfrm>
              <a:off x="2890" y="1501"/>
              <a:ext cx="229" cy="91"/>
            </a:xfrm>
            <a:custGeom>
              <a:avLst/>
              <a:gdLst/>
              <a:ahLst/>
              <a:cxnLst>
                <a:cxn ang="0">
                  <a:pos x="48" y="4"/>
                </a:cxn>
                <a:cxn ang="0">
                  <a:pos x="4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15"/>
                </a:cxn>
                <a:cxn ang="0">
                  <a:pos x="4" y="19"/>
                </a:cxn>
                <a:cxn ang="0">
                  <a:pos x="44" y="19"/>
                </a:cxn>
                <a:cxn ang="0">
                  <a:pos x="48" y="15"/>
                </a:cxn>
                <a:cxn ang="0">
                  <a:pos x="48" y="4"/>
                </a:cxn>
                <a:cxn ang="0">
                  <a:pos x="48" y="4"/>
                </a:cxn>
                <a:cxn ang="0">
                  <a:pos x="48" y="4"/>
                </a:cxn>
              </a:cxnLst>
              <a:rect l="0" t="0" r="r" b="b"/>
              <a:pathLst>
                <a:path w="48" h="19">
                  <a:moveTo>
                    <a:pt x="48" y="4"/>
                  </a:moveTo>
                  <a:cubicBezTo>
                    <a:pt x="48" y="2"/>
                    <a:pt x="46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7"/>
                    <a:pt x="2" y="19"/>
                    <a:pt x="4" y="19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46" y="19"/>
                    <a:pt x="48" y="17"/>
                    <a:pt x="48" y="15"/>
                  </a:cubicBezTo>
                  <a:lnTo>
                    <a:pt x="48" y="4"/>
                  </a:lnTo>
                  <a:close/>
                  <a:moveTo>
                    <a:pt x="48" y="4"/>
                  </a:moveTo>
                  <a:cubicBezTo>
                    <a:pt x="48" y="4"/>
                    <a:pt x="48" y="4"/>
                    <a:pt x="48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19"/>
          <p:cNvGrpSpPr>
            <a:grpSpLocks noChangeAspect="1"/>
          </p:cNvGrpSpPr>
          <p:nvPr/>
        </p:nvGrpSpPr>
        <p:grpSpPr bwMode="auto">
          <a:xfrm>
            <a:off x="5656716" y="2366874"/>
            <a:ext cx="564328" cy="558693"/>
            <a:chOff x="3008" y="1466"/>
            <a:chExt cx="540" cy="537"/>
          </a:xfrm>
          <a:solidFill>
            <a:srgbClr val="0070C0"/>
          </a:solidFill>
        </p:grpSpPr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3208" y="1594"/>
              <a:ext cx="340" cy="310"/>
            </a:xfrm>
            <a:custGeom>
              <a:avLst/>
              <a:gdLst/>
              <a:ahLst/>
              <a:cxnLst>
                <a:cxn ang="0">
                  <a:pos x="274" y="68"/>
                </a:cxn>
                <a:cxn ang="0">
                  <a:pos x="73" y="40"/>
                </a:cxn>
                <a:cxn ang="0">
                  <a:pos x="0" y="0"/>
                </a:cxn>
                <a:cxn ang="0">
                  <a:pos x="0" y="240"/>
                </a:cxn>
                <a:cxn ang="0">
                  <a:pos x="14" y="223"/>
                </a:cxn>
                <a:cxn ang="0">
                  <a:pos x="66" y="208"/>
                </a:cxn>
                <a:cxn ang="0">
                  <a:pos x="81" y="209"/>
                </a:cxn>
                <a:cxn ang="0">
                  <a:pos x="96" y="209"/>
                </a:cxn>
                <a:cxn ang="0">
                  <a:pos x="112" y="208"/>
                </a:cxn>
                <a:cxn ang="0">
                  <a:pos x="116" y="208"/>
                </a:cxn>
                <a:cxn ang="0">
                  <a:pos x="145" y="227"/>
                </a:cxn>
                <a:cxn ang="0">
                  <a:pos x="161" y="255"/>
                </a:cxn>
                <a:cxn ang="0">
                  <a:pos x="181" y="302"/>
                </a:cxn>
                <a:cxn ang="0">
                  <a:pos x="155" y="362"/>
                </a:cxn>
                <a:cxn ang="0">
                  <a:pos x="154" y="363"/>
                </a:cxn>
                <a:cxn ang="0">
                  <a:pos x="153" y="364"/>
                </a:cxn>
                <a:cxn ang="0">
                  <a:pos x="154" y="363"/>
                </a:cxn>
                <a:cxn ang="0">
                  <a:pos x="167" y="362"/>
                </a:cxn>
                <a:cxn ang="0">
                  <a:pos x="219" y="388"/>
                </a:cxn>
                <a:cxn ang="0">
                  <a:pos x="237" y="430"/>
                </a:cxn>
                <a:cxn ang="0">
                  <a:pos x="248" y="459"/>
                </a:cxn>
                <a:cxn ang="0">
                  <a:pos x="240" y="497"/>
                </a:cxn>
                <a:cxn ang="0">
                  <a:pos x="239" y="498"/>
                </a:cxn>
                <a:cxn ang="0">
                  <a:pos x="274" y="499"/>
                </a:cxn>
                <a:cxn ang="0">
                  <a:pos x="547" y="407"/>
                </a:cxn>
                <a:cxn ang="0">
                  <a:pos x="547" y="343"/>
                </a:cxn>
                <a:cxn ang="0">
                  <a:pos x="311" y="416"/>
                </a:cxn>
                <a:cxn ang="0">
                  <a:pos x="283" y="389"/>
                </a:cxn>
                <a:cxn ang="0">
                  <a:pos x="283" y="174"/>
                </a:cxn>
                <a:cxn ang="0">
                  <a:pos x="309" y="147"/>
                </a:cxn>
                <a:cxn ang="0">
                  <a:pos x="547" y="83"/>
                </a:cxn>
                <a:cxn ang="0">
                  <a:pos x="547" y="0"/>
                </a:cxn>
                <a:cxn ang="0">
                  <a:pos x="474" y="40"/>
                </a:cxn>
                <a:cxn ang="0">
                  <a:pos x="274" y="68"/>
                </a:cxn>
                <a:cxn ang="0">
                  <a:pos x="274" y="68"/>
                </a:cxn>
                <a:cxn ang="0">
                  <a:pos x="274" y="68"/>
                </a:cxn>
              </a:cxnLst>
              <a:rect l="0" t="0" r="r" b="b"/>
              <a:pathLst>
                <a:path w="547" h="499">
                  <a:moveTo>
                    <a:pt x="274" y="68"/>
                  </a:moveTo>
                  <a:cubicBezTo>
                    <a:pt x="198" y="68"/>
                    <a:pt x="127" y="58"/>
                    <a:pt x="73" y="40"/>
                  </a:cubicBezTo>
                  <a:cubicBezTo>
                    <a:pt x="37" y="28"/>
                    <a:pt x="14" y="14"/>
                    <a:pt x="0" y="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4" y="234"/>
                    <a:pt x="8" y="228"/>
                    <a:pt x="14" y="223"/>
                  </a:cubicBezTo>
                  <a:cubicBezTo>
                    <a:pt x="30" y="210"/>
                    <a:pt x="49" y="208"/>
                    <a:pt x="66" y="208"/>
                  </a:cubicBezTo>
                  <a:cubicBezTo>
                    <a:pt x="71" y="208"/>
                    <a:pt x="76" y="209"/>
                    <a:pt x="81" y="209"/>
                  </a:cubicBezTo>
                  <a:cubicBezTo>
                    <a:pt x="86" y="209"/>
                    <a:pt x="91" y="209"/>
                    <a:pt x="96" y="209"/>
                  </a:cubicBezTo>
                  <a:cubicBezTo>
                    <a:pt x="102" y="209"/>
                    <a:pt x="107" y="209"/>
                    <a:pt x="112" y="208"/>
                  </a:cubicBezTo>
                  <a:cubicBezTo>
                    <a:pt x="114" y="208"/>
                    <a:pt x="115" y="208"/>
                    <a:pt x="116" y="208"/>
                  </a:cubicBezTo>
                  <a:cubicBezTo>
                    <a:pt x="129" y="208"/>
                    <a:pt x="141" y="216"/>
                    <a:pt x="145" y="227"/>
                  </a:cubicBezTo>
                  <a:cubicBezTo>
                    <a:pt x="149" y="237"/>
                    <a:pt x="155" y="246"/>
                    <a:pt x="161" y="255"/>
                  </a:cubicBezTo>
                  <a:cubicBezTo>
                    <a:pt x="170" y="269"/>
                    <a:pt x="179" y="284"/>
                    <a:pt x="181" y="302"/>
                  </a:cubicBezTo>
                  <a:cubicBezTo>
                    <a:pt x="184" y="324"/>
                    <a:pt x="175" y="344"/>
                    <a:pt x="155" y="362"/>
                  </a:cubicBezTo>
                  <a:cubicBezTo>
                    <a:pt x="155" y="362"/>
                    <a:pt x="154" y="362"/>
                    <a:pt x="154" y="363"/>
                  </a:cubicBezTo>
                  <a:cubicBezTo>
                    <a:pt x="153" y="363"/>
                    <a:pt x="153" y="363"/>
                    <a:pt x="153" y="364"/>
                  </a:cubicBezTo>
                  <a:cubicBezTo>
                    <a:pt x="153" y="364"/>
                    <a:pt x="153" y="363"/>
                    <a:pt x="154" y="363"/>
                  </a:cubicBezTo>
                  <a:cubicBezTo>
                    <a:pt x="158" y="363"/>
                    <a:pt x="163" y="362"/>
                    <a:pt x="167" y="362"/>
                  </a:cubicBezTo>
                  <a:cubicBezTo>
                    <a:pt x="190" y="362"/>
                    <a:pt x="207" y="371"/>
                    <a:pt x="219" y="388"/>
                  </a:cubicBezTo>
                  <a:cubicBezTo>
                    <a:pt x="228" y="400"/>
                    <a:pt x="233" y="415"/>
                    <a:pt x="237" y="430"/>
                  </a:cubicBezTo>
                  <a:cubicBezTo>
                    <a:pt x="241" y="441"/>
                    <a:pt x="244" y="451"/>
                    <a:pt x="248" y="459"/>
                  </a:cubicBezTo>
                  <a:cubicBezTo>
                    <a:pt x="254" y="472"/>
                    <a:pt x="251" y="488"/>
                    <a:pt x="240" y="497"/>
                  </a:cubicBezTo>
                  <a:cubicBezTo>
                    <a:pt x="240" y="498"/>
                    <a:pt x="240" y="498"/>
                    <a:pt x="239" y="498"/>
                  </a:cubicBezTo>
                  <a:cubicBezTo>
                    <a:pt x="251" y="499"/>
                    <a:pt x="262" y="499"/>
                    <a:pt x="274" y="499"/>
                  </a:cubicBezTo>
                  <a:cubicBezTo>
                    <a:pt x="425" y="499"/>
                    <a:pt x="547" y="458"/>
                    <a:pt x="547" y="407"/>
                  </a:cubicBezTo>
                  <a:cubicBezTo>
                    <a:pt x="547" y="343"/>
                    <a:pt x="547" y="343"/>
                    <a:pt x="547" y="343"/>
                  </a:cubicBezTo>
                  <a:cubicBezTo>
                    <a:pt x="496" y="406"/>
                    <a:pt x="367" y="415"/>
                    <a:pt x="311" y="416"/>
                  </a:cubicBezTo>
                  <a:cubicBezTo>
                    <a:pt x="296" y="416"/>
                    <a:pt x="283" y="404"/>
                    <a:pt x="283" y="389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3" y="160"/>
                    <a:pt x="295" y="148"/>
                    <a:pt x="309" y="147"/>
                  </a:cubicBezTo>
                  <a:cubicBezTo>
                    <a:pt x="367" y="144"/>
                    <a:pt x="505" y="131"/>
                    <a:pt x="547" y="83"/>
                  </a:cubicBezTo>
                  <a:cubicBezTo>
                    <a:pt x="547" y="0"/>
                    <a:pt x="547" y="0"/>
                    <a:pt x="547" y="0"/>
                  </a:cubicBezTo>
                  <a:cubicBezTo>
                    <a:pt x="533" y="14"/>
                    <a:pt x="510" y="28"/>
                    <a:pt x="474" y="40"/>
                  </a:cubicBezTo>
                  <a:cubicBezTo>
                    <a:pt x="420" y="58"/>
                    <a:pt x="349" y="68"/>
                    <a:pt x="274" y="68"/>
                  </a:cubicBezTo>
                  <a:close/>
                  <a:moveTo>
                    <a:pt x="274" y="68"/>
                  </a:moveTo>
                  <a:cubicBezTo>
                    <a:pt x="274" y="68"/>
                    <a:pt x="274" y="68"/>
                    <a:pt x="274" y="6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21"/>
            <p:cNvSpPr>
              <a:spLocks noEditPoints="1"/>
            </p:cNvSpPr>
            <p:nvPr/>
          </p:nvSpPr>
          <p:spPr bwMode="auto">
            <a:xfrm>
              <a:off x="3211" y="1466"/>
              <a:ext cx="335" cy="103"/>
            </a:xfrm>
            <a:custGeom>
              <a:avLst/>
              <a:gdLst/>
              <a:ahLst/>
              <a:cxnLst>
                <a:cxn ang="0">
                  <a:pos x="270" y="0"/>
                </a:cxn>
                <a:cxn ang="0">
                  <a:pos x="0" y="77"/>
                </a:cxn>
                <a:cxn ang="0">
                  <a:pos x="74" y="137"/>
                </a:cxn>
                <a:cxn ang="0">
                  <a:pos x="206" y="165"/>
                </a:cxn>
                <a:cxn ang="0">
                  <a:pos x="269" y="167"/>
                </a:cxn>
                <a:cxn ang="0">
                  <a:pos x="333" y="165"/>
                </a:cxn>
                <a:cxn ang="0">
                  <a:pos x="465" y="137"/>
                </a:cxn>
                <a:cxn ang="0">
                  <a:pos x="539" y="77"/>
                </a:cxn>
                <a:cxn ang="0">
                  <a:pos x="270" y="0"/>
                </a:cxn>
                <a:cxn ang="0">
                  <a:pos x="270" y="0"/>
                </a:cxn>
                <a:cxn ang="0">
                  <a:pos x="270" y="0"/>
                </a:cxn>
              </a:cxnLst>
              <a:rect l="0" t="0" r="r" b="b"/>
              <a:pathLst>
                <a:path w="539" h="167">
                  <a:moveTo>
                    <a:pt x="270" y="0"/>
                  </a:moveTo>
                  <a:cubicBezTo>
                    <a:pt x="133" y="0"/>
                    <a:pt x="20" y="34"/>
                    <a:pt x="0" y="77"/>
                  </a:cubicBezTo>
                  <a:cubicBezTo>
                    <a:pt x="2" y="98"/>
                    <a:pt x="30" y="120"/>
                    <a:pt x="74" y="137"/>
                  </a:cubicBezTo>
                  <a:cubicBezTo>
                    <a:pt x="111" y="151"/>
                    <a:pt x="157" y="160"/>
                    <a:pt x="206" y="165"/>
                  </a:cubicBezTo>
                  <a:cubicBezTo>
                    <a:pt x="227" y="166"/>
                    <a:pt x="248" y="167"/>
                    <a:pt x="269" y="167"/>
                  </a:cubicBezTo>
                  <a:cubicBezTo>
                    <a:pt x="291" y="167"/>
                    <a:pt x="312" y="166"/>
                    <a:pt x="333" y="165"/>
                  </a:cubicBezTo>
                  <a:cubicBezTo>
                    <a:pt x="382" y="160"/>
                    <a:pt x="428" y="151"/>
                    <a:pt x="465" y="137"/>
                  </a:cubicBezTo>
                  <a:cubicBezTo>
                    <a:pt x="509" y="120"/>
                    <a:pt x="537" y="98"/>
                    <a:pt x="539" y="77"/>
                  </a:cubicBezTo>
                  <a:cubicBezTo>
                    <a:pt x="519" y="34"/>
                    <a:pt x="406" y="0"/>
                    <a:pt x="270" y="0"/>
                  </a:cubicBezTo>
                  <a:close/>
                  <a:moveTo>
                    <a:pt x="270" y="0"/>
                  </a:moveTo>
                  <a:cubicBezTo>
                    <a:pt x="270" y="0"/>
                    <a:pt x="270" y="0"/>
                    <a:pt x="270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3208" y="1538"/>
              <a:ext cx="340" cy="84"/>
            </a:xfrm>
            <a:custGeom>
              <a:avLst/>
              <a:gdLst/>
              <a:ahLst/>
              <a:cxnLst>
                <a:cxn ang="0">
                  <a:pos x="476" y="42"/>
                </a:cxn>
                <a:cxn ang="0">
                  <a:pos x="456" y="49"/>
                </a:cxn>
                <a:cxn ang="0">
                  <a:pos x="274" y="74"/>
                </a:cxn>
                <a:cxn ang="0">
                  <a:pos x="91" y="49"/>
                </a:cxn>
                <a:cxn ang="0">
                  <a:pos x="71" y="42"/>
                </a:cxn>
                <a:cxn ang="0">
                  <a:pos x="0" y="0"/>
                </a:cxn>
                <a:cxn ang="0">
                  <a:pos x="0" y="45"/>
                </a:cxn>
                <a:cxn ang="0">
                  <a:pos x="0" y="49"/>
                </a:cxn>
                <a:cxn ang="0">
                  <a:pos x="274" y="136"/>
                </a:cxn>
                <a:cxn ang="0">
                  <a:pos x="547" y="49"/>
                </a:cxn>
                <a:cxn ang="0">
                  <a:pos x="547" y="45"/>
                </a:cxn>
                <a:cxn ang="0">
                  <a:pos x="547" y="0"/>
                </a:cxn>
                <a:cxn ang="0">
                  <a:pos x="476" y="42"/>
                </a:cxn>
                <a:cxn ang="0">
                  <a:pos x="476" y="42"/>
                </a:cxn>
                <a:cxn ang="0">
                  <a:pos x="476" y="42"/>
                </a:cxn>
              </a:cxnLst>
              <a:rect l="0" t="0" r="r" b="b"/>
              <a:pathLst>
                <a:path w="547" h="136">
                  <a:moveTo>
                    <a:pt x="476" y="42"/>
                  </a:moveTo>
                  <a:cubicBezTo>
                    <a:pt x="470" y="44"/>
                    <a:pt x="463" y="47"/>
                    <a:pt x="456" y="49"/>
                  </a:cubicBezTo>
                  <a:cubicBezTo>
                    <a:pt x="405" y="65"/>
                    <a:pt x="341" y="74"/>
                    <a:pt x="274" y="74"/>
                  </a:cubicBezTo>
                  <a:cubicBezTo>
                    <a:pt x="207" y="74"/>
                    <a:pt x="142" y="65"/>
                    <a:pt x="91" y="49"/>
                  </a:cubicBezTo>
                  <a:cubicBezTo>
                    <a:pt x="84" y="47"/>
                    <a:pt x="77" y="44"/>
                    <a:pt x="71" y="42"/>
                  </a:cubicBezTo>
                  <a:cubicBezTo>
                    <a:pt x="39" y="30"/>
                    <a:pt x="15" y="16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6"/>
                    <a:pt x="0" y="47"/>
                    <a:pt x="0" y="49"/>
                  </a:cubicBezTo>
                  <a:cubicBezTo>
                    <a:pt x="6" y="98"/>
                    <a:pt x="126" y="136"/>
                    <a:pt x="274" y="136"/>
                  </a:cubicBezTo>
                  <a:cubicBezTo>
                    <a:pt x="421" y="136"/>
                    <a:pt x="541" y="97"/>
                    <a:pt x="547" y="49"/>
                  </a:cubicBezTo>
                  <a:cubicBezTo>
                    <a:pt x="547" y="47"/>
                    <a:pt x="547" y="46"/>
                    <a:pt x="547" y="45"/>
                  </a:cubicBezTo>
                  <a:cubicBezTo>
                    <a:pt x="547" y="0"/>
                    <a:pt x="547" y="0"/>
                    <a:pt x="547" y="0"/>
                  </a:cubicBezTo>
                  <a:cubicBezTo>
                    <a:pt x="532" y="16"/>
                    <a:pt x="508" y="30"/>
                    <a:pt x="476" y="42"/>
                  </a:cubicBezTo>
                  <a:close/>
                  <a:moveTo>
                    <a:pt x="476" y="42"/>
                  </a:moveTo>
                  <a:cubicBezTo>
                    <a:pt x="476" y="42"/>
                    <a:pt x="476" y="42"/>
                    <a:pt x="476" y="4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3085" y="1705"/>
              <a:ext cx="31" cy="31"/>
            </a:xfrm>
            <a:custGeom>
              <a:avLst/>
              <a:gdLst/>
              <a:ahLst/>
              <a:cxnLst>
                <a:cxn ang="0">
                  <a:pos x="15" y="44"/>
                </a:cxn>
                <a:cxn ang="0">
                  <a:pos x="45" y="35"/>
                </a:cxn>
                <a:cxn ang="0">
                  <a:pos x="35" y="5"/>
                </a:cxn>
                <a:cxn ang="0">
                  <a:pos x="6" y="15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15" y="44"/>
                </a:cxn>
              </a:cxnLst>
              <a:rect l="0" t="0" r="r" b="b"/>
              <a:pathLst>
                <a:path w="50" h="50">
                  <a:moveTo>
                    <a:pt x="15" y="44"/>
                  </a:moveTo>
                  <a:cubicBezTo>
                    <a:pt x="26" y="50"/>
                    <a:pt x="39" y="45"/>
                    <a:pt x="45" y="35"/>
                  </a:cubicBezTo>
                  <a:cubicBezTo>
                    <a:pt x="50" y="24"/>
                    <a:pt x="46" y="11"/>
                    <a:pt x="35" y="5"/>
                  </a:cubicBezTo>
                  <a:cubicBezTo>
                    <a:pt x="24" y="0"/>
                    <a:pt x="11" y="4"/>
                    <a:pt x="6" y="15"/>
                  </a:cubicBezTo>
                  <a:cubicBezTo>
                    <a:pt x="0" y="25"/>
                    <a:pt x="5" y="39"/>
                    <a:pt x="15" y="44"/>
                  </a:cubicBezTo>
                  <a:close/>
                  <a:moveTo>
                    <a:pt x="15" y="44"/>
                  </a:moveTo>
                  <a:cubicBezTo>
                    <a:pt x="15" y="44"/>
                    <a:pt x="15" y="44"/>
                    <a:pt x="15" y="4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24"/>
            <p:cNvSpPr>
              <a:spLocks noEditPoints="1"/>
            </p:cNvSpPr>
            <p:nvPr/>
          </p:nvSpPr>
          <p:spPr bwMode="auto">
            <a:xfrm>
              <a:off x="3008" y="1662"/>
              <a:ext cx="75" cy="72"/>
            </a:xfrm>
            <a:custGeom>
              <a:avLst/>
              <a:gdLst/>
              <a:ahLst/>
              <a:cxnLst>
                <a:cxn ang="0">
                  <a:pos x="45" y="115"/>
                </a:cxn>
                <a:cxn ang="0">
                  <a:pos x="110" y="100"/>
                </a:cxn>
                <a:cxn ang="0">
                  <a:pos x="113" y="96"/>
                </a:cxn>
                <a:cxn ang="0">
                  <a:pos x="109" y="86"/>
                </a:cxn>
                <a:cxn ang="0">
                  <a:pos x="59" y="67"/>
                </a:cxn>
                <a:cxn ang="0">
                  <a:pos x="59" y="66"/>
                </a:cxn>
                <a:cxn ang="0">
                  <a:pos x="59" y="66"/>
                </a:cxn>
                <a:cxn ang="0">
                  <a:pos x="111" y="78"/>
                </a:cxn>
                <a:cxn ang="0">
                  <a:pos x="120" y="72"/>
                </a:cxn>
                <a:cxn ang="0">
                  <a:pos x="120" y="67"/>
                </a:cxn>
                <a:cxn ang="0">
                  <a:pos x="74" y="18"/>
                </a:cxn>
                <a:cxn ang="0">
                  <a:pos x="21" y="29"/>
                </a:cxn>
                <a:cxn ang="0">
                  <a:pos x="3" y="46"/>
                </a:cxn>
                <a:cxn ang="0">
                  <a:pos x="1" y="49"/>
                </a:cxn>
                <a:cxn ang="0">
                  <a:pos x="1" y="53"/>
                </a:cxn>
                <a:cxn ang="0">
                  <a:pos x="7" y="76"/>
                </a:cxn>
                <a:cxn ang="0">
                  <a:pos x="45" y="115"/>
                </a:cxn>
                <a:cxn ang="0">
                  <a:pos x="45" y="115"/>
                </a:cxn>
                <a:cxn ang="0">
                  <a:pos x="45" y="115"/>
                </a:cxn>
              </a:cxnLst>
              <a:rect l="0" t="0" r="r" b="b"/>
              <a:pathLst>
                <a:path w="121" h="116">
                  <a:moveTo>
                    <a:pt x="45" y="115"/>
                  </a:moveTo>
                  <a:cubicBezTo>
                    <a:pt x="54" y="115"/>
                    <a:pt x="93" y="110"/>
                    <a:pt x="110" y="100"/>
                  </a:cubicBezTo>
                  <a:cubicBezTo>
                    <a:pt x="112" y="99"/>
                    <a:pt x="113" y="98"/>
                    <a:pt x="113" y="96"/>
                  </a:cubicBezTo>
                  <a:cubicBezTo>
                    <a:pt x="115" y="92"/>
                    <a:pt x="113" y="88"/>
                    <a:pt x="109" y="8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7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115" y="78"/>
                    <a:pt x="119" y="76"/>
                    <a:pt x="120" y="72"/>
                  </a:cubicBezTo>
                  <a:cubicBezTo>
                    <a:pt x="121" y="71"/>
                    <a:pt x="121" y="69"/>
                    <a:pt x="120" y="67"/>
                  </a:cubicBezTo>
                  <a:cubicBezTo>
                    <a:pt x="112" y="49"/>
                    <a:pt x="82" y="23"/>
                    <a:pt x="74" y="18"/>
                  </a:cubicBezTo>
                  <a:cubicBezTo>
                    <a:pt x="50" y="0"/>
                    <a:pt x="36" y="14"/>
                    <a:pt x="21" y="29"/>
                  </a:cubicBezTo>
                  <a:cubicBezTo>
                    <a:pt x="16" y="35"/>
                    <a:pt x="10" y="41"/>
                    <a:pt x="3" y="46"/>
                  </a:cubicBezTo>
                  <a:cubicBezTo>
                    <a:pt x="2" y="46"/>
                    <a:pt x="1" y="47"/>
                    <a:pt x="1" y="49"/>
                  </a:cubicBezTo>
                  <a:cubicBezTo>
                    <a:pt x="0" y="50"/>
                    <a:pt x="0" y="52"/>
                    <a:pt x="1" y="53"/>
                  </a:cubicBezTo>
                  <a:cubicBezTo>
                    <a:pt x="4" y="61"/>
                    <a:pt x="6" y="69"/>
                    <a:pt x="7" y="76"/>
                  </a:cubicBezTo>
                  <a:cubicBezTo>
                    <a:pt x="11" y="97"/>
                    <a:pt x="15" y="116"/>
                    <a:pt x="45" y="115"/>
                  </a:cubicBezTo>
                  <a:close/>
                  <a:moveTo>
                    <a:pt x="45" y="115"/>
                  </a:moveTo>
                  <a:cubicBezTo>
                    <a:pt x="45" y="115"/>
                    <a:pt x="45" y="115"/>
                    <a:pt x="45" y="1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25"/>
            <p:cNvSpPr>
              <a:spLocks noEditPoints="1"/>
            </p:cNvSpPr>
            <p:nvPr/>
          </p:nvSpPr>
          <p:spPr bwMode="auto">
            <a:xfrm>
              <a:off x="3029" y="1733"/>
              <a:ext cx="68" cy="72"/>
            </a:xfrm>
            <a:custGeom>
              <a:avLst/>
              <a:gdLst/>
              <a:ahLst/>
              <a:cxnLst>
                <a:cxn ang="0">
                  <a:pos x="98" y="88"/>
                </a:cxn>
                <a:cxn ang="0">
                  <a:pos x="99" y="87"/>
                </a:cxn>
                <a:cxn ang="0">
                  <a:pos x="106" y="58"/>
                </a:cxn>
                <a:cxn ang="0">
                  <a:pos x="109" y="22"/>
                </a:cxn>
                <a:cxn ang="0">
                  <a:pos x="103" y="16"/>
                </a:cxn>
                <a:cxn ang="0">
                  <a:pos x="95" y="18"/>
                </a:cxn>
                <a:cxn ang="0">
                  <a:pos x="59" y="57"/>
                </a:cxn>
                <a:cxn ang="0">
                  <a:pos x="58" y="57"/>
                </a:cxn>
                <a:cxn ang="0">
                  <a:pos x="58" y="56"/>
                </a:cxn>
                <a:cxn ang="0">
                  <a:pos x="58" y="56"/>
                </a:cxn>
                <a:cxn ang="0">
                  <a:pos x="89" y="12"/>
                </a:cxn>
                <a:cxn ang="0">
                  <a:pos x="90" y="10"/>
                </a:cxn>
                <a:cxn ang="0">
                  <a:pos x="88" y="3"/>
                </a:cxn>
                <a:cxn ang="0">
                  <a:pos x="82" y="0"/>
                </a:cxn>
                <a:cxn ang="0">
                  <a:pos x="19" y="24"/>
                </a:cxn>
                <a:cxn ang="0">
                  <a:pos x="3" y="42"/>
                </a:cxn>
                <a:cxn ang="0">
                  <a:pos x="10" y="77"/>
                </a:cxn>
                <a:cxn ang="0">
                  <a:pos x="18" y="100"/>
                </a:cxn>
                <a:cxn ang="0">
                  <a:pos x="24" y="105"/>
                </a:cxn>
                <a:cxn ang="0">
                  <a:pos x="48" y="108"/>
                </a:cxn>
                <a:cxn ang="0">
                  <a:pos x="98" y="88"/>
                </a:cxn>
                <a:cxn ang="0">
                  <a:pos x="98" y="88"/>
                </a:cxn>
                <a:cxn ang="0">
                  <a:pos x="98" y="88"/>
                </a:cxn>
              </a:cxnLst>
              <a:rect l="0" t="0" r="r" b="b"/>
              <a:pathLst>
                <a:path w="110" h="116">
                  <a:moveTo>
                    <a:pt x="98" y="88"/>
                  </a:moveTo>
                  <a:cubicBezTo>
                    <a:pt x="98" y="88"/>
                    <a:pt x="99" y="88"/>
                    <a:pt x="99" y="87"/>
                  </a:cubicBezTo>
                  <a:cubicBezTo>
                    <a:pt x="100" y="83"/>
                    <a:pt x="103" y="72"/>
                    <a:pt x="106" y="58"/>
                  </a:cubicBezTo>
                  <a:cubicBezTo>
                    <a:pt x="108" y="47"/>
                    <a:pt x="110" y="32"/>
                    <a:pt x="109" y="22"/>
                  </a:cubicBezTo>
                  <a:cubicBezTo>
                    <a:pt x="108" y="19"/>
                    <a:pt x="106" y="16"/>
                    <a:pt x="103" y="16"/>
                  </a:cubicBezTo>
                  <a:cubicBezTo>
                    <a:pt x="100" y="15"/>
                    <a:pt x="97" y="16"/>
                    <a:pt x="95" y="18"/>
                  </a:cubicBezTo>
                  <a:cubicBezTo>
                    <a:pt x="59" y="57"/>
                    <a:pt x="59" y="57"/>
                    <a:pt x="59" y="57"/>
                  </a:cubicBezTo>
                  <a:cubicBezTo>
                    <a:pt x="59" y="57"/>
                    <a:pt x="59" y="57"/>
                    <a:pt x="58" y="57"/>
                  </a:cubicBezTo>
                  <a:cubicBezTo>
                    <a:pt x="58" y="57"/>
                    <a:pt x="58" y="57"/>
                    <a:pt x="58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2"/>
                    <a:pt x="89" y="11"/>
                    <a:pt x="90" y="10"/>
                  </a:cubicBezTo>
                  <a:cubicBezTo>
                    <a:pt x="90" y="8"/>
                    <a:pt x="90" y="5"/>
                    <a:pt x="88" y="3"/>
                  </a:cubicBezTo>
                  <a:cubicBezTo>
                    <a:pt x="87" y="1"/>
                    <a:pt x="85" y="0"/>
                    <a:pt x="82" y="0"/>
                  </a:cubicBezTo>
                  <a:cubicBezTo>
                    <a:pt x="62" y="1"/>
                    <a:pt x="27" y="19"/>
                    <a:pt x="19" y="24"/>
                  </a:cubicBezTo>
                  <a:cubicBezTo>
                    <a:pt x="11" y="29"/>
                    <a:pt x="6" y="35"/>
                    <a:pt x="3" y="42"/>
                  </a:cubicBezTo>
                  <a:cubicBezTo>
                    <a:pt x="0" y="53"/>
                    <a:pt x="5" y="65"/>
                    <a:pt x="10" y="77"/>
                  </a:cubicBezTo>
                  <a:cubicBezTo>
                    <a:pt x="13" y="85"/>
                    <a:pt x="16" y="92"/>
                    <a:pt x="18" y="100"/>
                  </a:cubicBezTo>
                  <a:cubicBezTo>
                    <a:pt x="19" y="103"/>
                    <a:pt x="21" y="105"/>
                    <a:pt x="24" y="105"/>
                  </a:cubicBezTo>
                  <a:cubicBezTo>
                    <a:pt x="32" y="105"/>
                    <a:pt x="40" y="107"/>
                    <a:pt x="48" y="108"/>
                  </a:cubicBezTo>
                  <a:cubicBezTo>
                    <a:pt x="69" y="112"/>
                    <a:pt x="88" y="116"/>
                    <a:pt x="98" y="88"/>
                  </a:cubicBezTo>
                  <a:close/>
                  <a:moveTo>
                    <a:pt x="98" y="88"/>
                  </a:moveTo>
                  <a:cubicBezTo>
                    <a:pt x="98" y="88"/>
                    <a:pt x="98" y="88"/>
                    <a:pt x="98" y="8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3121" y="1660"/>
              <a:ext cx="74" cy="70"/>
            </a:xfrm>
            <a:custGeom>
              <a:avLst/>
              <a:gdLst/>
              <a:ahLst/>
              <a:cxnLst>
                <a:cxn ang="0">
                  <a:pos x="62" y="67"/>
                </a:cxn>
                <a:cxn ang="0">
                  <a:pos x="13" y="89"/>
                </a:cxn>
                <a:cxn ang="0">
                  <a:pos x="9" y="94"/>
                </a:cxn>
                <a:cxn ang="0">
                  <a:pos x="13" y="103"/>
                </a:cxn>
                <a:cxn ang="0">
                  <a:pos x="79" y="114"/>
                </a:cxn>
                <a:cxn ang="0">
                  <a:pos x="110" y="94"/>
                </a:cxn>
                <a:cxn ang="0">
                  <a:pos x="114" y="73"/>
                </a:cxn>
                <a:cxn ang="0">
                  <a:pos x="119" y="50"/>
                </a:cxn>
                <a:cxn ang="0">
                  <a:pos x="116" y="42"/>
                </a:cxn>
                <a:cxn ang="0">
                  <a:pos x="97" y="27"/>
                </a:cxn>
                <a:cxn ang="0">
                  <a:pos x="44" y="19"/>
                </a:cxn>
                <a:cxn ang="0">
                  <a:pos x="1" y="71"/>
                </a:cxn>
                <a:cxn ang="0">
                  <a:pos x="3" y="79"/>
                </a:cxn>
                <a:cxn ang="0">
                  <a:pos x="10" y="81"/>
                </a:cxn>
                <a:cxn ang="0">
                  <a:pos x="62" y="66"/>
                </a:cxn>
                <a:cxn ang="0">
                  <a:pos x="62" y="66"/>
                </a:cxn>
                <a:cxn ang="0">
                  <a:pos x="62" y="67"/>
                </a:cxn>
                <a:cxn ang="0">
                  <a:pos x="62" y="67"/>
                </a:cxn>
                <a:cxn ang="0">
                  <a:pos x="62" y="67"/>
                </a:cxn>
                <a:cxn ang="0">
                  <a:pos x="62" y="67"/>
                </a:cxn>
              </a:cxnLst>
              <a:rect l="0" t="0" r="r" b="b"/>
              <a:pathLst>
                <a:path w="120" h="114">
                  <a:moveTo>
                    <a:pt x="62" y="67"/>
                  </a:moveTo>
                  <a:cubicBezTo>
                    <a:pt x="13" y="89"/>
                    <a:pt x="13" y="89"/>
                    <a:pt x="13" y="89"/>
                  </a:cubicBezTo>
                  <a:cubicBezTo>
                    <a:pt x="11" y="90"/>
                    <a:pt x="10" y="92"/>
                    <a:pt x="9" y="94"/>
                  </a:cubicBezTo>
                  <a:cubicBezTo>
                    <a:pt x="8" y="97"/>
                    <a:pt x="10" y="101"/>
                    <a:pt x="13" y="103"/>
                  </a:cubicBezTo>
                  <a:cubicBezTo>
                    <a:pt x="30" y="112"/>
                    <a:pt x="70" y="114"/>
                    <a:pt x="79" y="114"/>
                  </a:cubicBezTo>
                  <a:cubicBezTo>
                    <a:pt x="96" y="114"/>
                    <a:pt x="105" y="108"/>
                    <a:pt x="110" y="94"/>
                  </a:cubicBezTo>
                  <a:cubicBezTo>
                    <a:pt x="112" y="88"/>
                    <a:pt x="113" y="81"/>
                    <a:pt x="114" y="73"/>
                  </a:cubicBezTo>
                  <a:cubicBezTo>
                    <a:pt x="115" y="65"/>
                    <a:pt x="116" y="57"/>
                    <a:pt x="119" y="50"/>
                  </a:cubicBezTo>
                  <a:cubicBezTo>
                    <a:pt x="120" y="47"/>
                    <a:pt x="119" y="44"/>
                    <a:pt x="116" y="42"/>
                  </a:cubicBezTo>
                  <a:cubicBezTo>
                    <a:pt x="109" y="38"/>
                    <a:pt x="103" y="33"/>
                    <a:pt x="97" y="27"/>
                  </a:cubicBezTo>
                  <a:cubicBezTo>
                    <a:pt x="81" y="13"/>
                    <a:pt x="67" y="0"/>
                    <a:pt x="44" y="19"/>
                  </a:cubicBezTo>
                  <a:cubicBezTo>
                    <a:pt x="37" y="25"/>
                    <a:pt x="8" y="52"/>
                    <a:pt x="1" y="71"/>
                  </a:cubicBezTo>
                  <a:cubicBezTo>
                    <a:pt x="0" y="73"/>
                    <a:pt x="1" y="76"/>
                    <a:pt x="3" y="79"/>
                  </a:cubicBezTo>
                  <a:cubicBezTo>
                    <a:pt x="5" y="81"/>
                    <a:pt x="8" y="82"/>
                    <a:pt x="10" y="81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62" y="66"/>
                    <a:pt x="62" y="66"/>
                    <a:pt x="62" y="67"/>
                  </a:cubicBezTo>
                  <a:cubicBezTo>
                    <a:pt x="62" y="67"/>
                    <a:pt x="62" y="67"/>
                    <a:pt x="62" y="67"/>
                  </a:cubicBezTo>
                  <a:close/>
                  <a:moveTo>
                    <a:pt x="62" y="67"/>
                  </a:moveTo>
                  <a:cubicBezTo>
                    <a:pt x="62" y="67"/>
                    <a:pt x="62" y="67"/>
                    <a:pt x="62" y="6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27"/>
            <p:cNvSpPr>
              <a:spLocks noEditPoints="1"/>
            </p:cNvSpPr>
            <p:nvPr/>
          </p:nvSpPr>
          <p:spPr bwMode="auto">
            <a:xfrm>
              <a:off x="3067" y="1623"/>
              <a:ext cx="72" cy="76"/>
            </a:xfrm>
            <a:custGeom>
              <a:avLst/>
              <a:gdLst/>
              <a:ahLst/>
              <a:cxnLst>
                <a:cxn ang="0">
                  <a:pos x="78" y="13"/>
                </a:cxn>
                <a:cxn ang="0">
                  <a:pos x="57" y="1"/>
                </a:cxn>
                <a:cxn ang="0">
                  <a:pos x="49" y="2"/>
                </a:cxn>
                <a:cxn ang="0">
                  <a:pos x="29" y="15"/>
                </a:cxn>
                <a:cxn ang="0">
                  <a:pos x="2" y="39"/>
                </a:cxn>
                <a:cxn ang="0">
                  <a:pos x="4" y="63"/>
                </a:cxn>
                <a:cxn ang="0">
                  <a:pos x="39" y="120"/>
                </a:cxn>
                <a:cxn ang="0">
                  <a:pos x="46" y="121"/>
                </a:cxn>
                <a:cxn ang="0">
                  <a:pos x="51" y="116"/>
                </a:cxn>
                <a:cxn ang="0">
                  <a:pos x="52" y="114"/>
                </a:cxn>
                <a:cxn ang="0">
                  <a:pos x="55" y="61"/>
                </a:cxn>
                <a:cxn ang="0">
                  <a:pos x="55" y="61"/>
                </a:cxn>
                <a:cxn ang="0">
                  <a:pos x="55" y="60"/>
                </a:cxn>
                <a:cxn ang="0">
                  <a:pos x="55" y="61"/>
                </a:cxn>
                <a:cxn ang="0">
                  <a:pos x="61" y="114"/>
                </a:cxn>
                <a:cxn ang="0">
                  <a:pos x="66" y="121"/>
                </a:cxn>
                <a:cxn ang="0">
                  <a:pos x="74" y="119"/>
                </a:cxn>
                <a:cxn ang="0">
                  <a:pos x="94" y="89"/>
                </a:cxn>
                <a:cxn ang="0">
                  <a:pos x="106" y="61"/>
                </a:cxn>
                <a:cxn ang="0">
                  <a:pos x="106" y="60"/>
                </a:cxn>
                <a:cxn ang="0">
                  <a:pos x="78" y="13"/>
                </a:cxn>
                <a:cxn ang="0">
                  <a:pos x="78" y="13"/>
                </a:cxn>
                <a:cxn ang="0">
                  <a:pos x="78" y="13"/>
                </a:cxn>
              </a:cxnLst>
              <a:rect l="0" t="0" r="r" b="b"/>
              <a:pathLst>
                <a:path w="115" h="122">
                  <a:moveTo>
                    <a:pt x="78" y="13"/>
                  </a:moveTo>
                  <a:cubicBezTo>
                    <a:pt x="71" y="10"/>
                    <a:pt x="64" y="6"/>
                    <a:pt x="57" y="1"/>
                  </a:cubicBezTo>
                  <a:cubicBezTo>
                    <a:pt x="55" y="0"/>
                    <a:pt x="52" y="0"/>
                    <a:pt x="49" y="2"/>
                  </a:cubicBezTo>
                  <a:cubicBezTo>
                    <a:pt x="43" y="7"/>
                    <a:pt x="36" y="11"/>
                    <a:pt x="29" y="15"/>
                  </a:cubicBezTo>
                  <a:cubicBezTo>
                    <a:pt x="17" y="22"/>
                    <a:pt x="6" y="28"/>
                    <a:pt x="2" y="39"/>
                  </a:cubicBezTo>
                  <a:cubicBezTo>
                    <a:pt x="0" y="46"/>
                    <a:pt x="1" y="53"/>
                    <a:pt x="4" y="63"/>
                  </a:cubicBezTo>
                  <a:cubicBezTo>
                    <a:pt x="7" y="71"/>
                    <a:pt x="24" y="107"/>
                    <a:pt x="39" y="120"/>
                  </a:cubicBezTo>
                  <a:cubicBezTo>
                    <a:pt x="41" y="122"/>
                    <a:pt x="44" y="122"/>
                    <a:pt x="46" y="121"/>
                  </a:cubicBezTo>
                  <a:cubicBezTo>
                    <a:pt x="49" y="121"/>
                    <a:pt x="51" y="119"/>
                    <a:pt x="51" y="116"/>
                  </a:cubicBezTo>
                  <a:cubicBezTo>
                    <a:pt x="52" y="116"/>
                    <a:pt x="52" y="115"/>
                    <a:pt x="52" y="114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5" y="60"/>
                    <a:pt x="55" y="61"/>
                    <a:pt x="55" y="61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61" y="117"/>
                    <a:pt x="63" y="119"/>
                    <a:pt x="66" y="121"/>
                  </a:cubicBezTo>
                  <a:cubicBezTo>
                    <a:pt x="68" y="122"/>
                    <a:pt x="72" y="121"/>
                    <a:pt x="74" y="119"/>
                  </a:cubicBezTo>
                  <a:cubicBezTo>
                    <a:pt x="81" y="112"/>
                    <a:pt x="89" y="99"/>
                    <a:pt x="94" y="89"/>
                  </a:cubicBezTo>
                  <a:cubicBezTo>
                    <a:pt x="100" y="76"/>
                    <a:pt x="104" y="65"/>
                    <a:pt x="106" y="61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115" y="32"/>
                    <a:pt x="97" y="23"/>
                    <a:pt x="78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28"/>
            <p:cNvSpPr>
              <a:spLocks noEditPoints="1"/>
            </p:cNvSpPr>
            <p:nvPr/>
          </p:nvSpPr>
          <p:spPr bwMode="auto">
            <a:xfrm>
              <a:off x="3096" y="1745"/>
              <a:ext cx="107" cy="100"/>
            </a:xfrm>
            <a:custGeom>
              <a:avLst/>
              <a:gdLst/>
              <a:ahLst/>
              <a:cxnLst>
                <a:cxn ang="0">
                  <a:pos x="92" y="80"/>
                </a:cxn>
                <a:cxn ang="0">
                  <a:pos x="92" y="79"/>
                </a:cxn>
                <a:cxn ang="0">
                  <a:pos x="93" y="80"/>
                </a:cxn>
                <a:cxn ang="0">
                  <a:pos x="148" y="134"/>
                </a:cxn>
                <a:cxn ang="0">
                  <a:pos x="156" y="137"/>
                </a:cxn>
                <a:cxn ang="0">
                  <a:pos x="163" y="134"/>
                </a:cxn>
                <a:cxn ang="0">
                  <a:pos x="167" y="127"/>
                </a:cxn>
                <a:cxn ang="0">
                  <a:pos x="148" y="32"/>
                </a:cxn>
                <a:cxn ang="0">
                  <a:pos x="107" y="0"/>
                </a:cxn>
                <a:cxn ang="0">
                  <a:pos x="74" y="6"/>
                </a:cxn>
                <a:cxn ang="0">
                  <a:pos x="39" y="12"/>
                </a:cxn>
                <a:cxn ang="0">
                  <a:pos x="34" y="14"/>
                </a:cxn>
                <a:cxn ang="0">
                  <a:pos x="31" y="20"/>
                </a:cxn>
                <a:cxn ang="0">
                  <a:pos x="21" y="53"/>
                </a:cxn>
                <a:cxn ang="0">
                  <a:pos x="37" y="130"/>
                </a:cxn>
                <a:cxn ang="0">
                  <a:pos x="130" y="160"/>
                </a:cxn>
                <a:cxn ang="0">
                  <a:pos x="130" y="160"/>
                </a:cxn>
                <a:cxn ang="0">
                  <a:pos x="137" y="158"/>
                </a:cxn>
                <a:cxn ang="0">
                  <a:pos x="139" y="142"/>
                </a:cxn>
                <a:cxn ang="0">
                  <a:pos x="92" y="80"/>
                </a:cxn>
                <a:cxn ang="0">
                  <a:pos x="92" y="80"/>
                </a:cxn>
                <a:cxn ang="0">
                  <a:pos x="92" y="80"/>
                </a:cxn>
                <a:cxn ang="0">
                  <a:pos x="92" y="80"/>
                </a:cxn>
              </a:cxnLst>
              <a:rect l="0" t="0" r="r" b="b"/>
              <a:pathLst>
                <a:path w="171" h="160">
                  <a:moveTo>
                    <a:pt x="92" y="80"/>
                  </a:moveTo>
                  <a:cubicBezTo>
                    <a:pt x="92" y="79"/>
                    <a:pt x="92" y="79"/>
                    <a:pt x="92" y="79"/>
                  </a:cubicBezTo>
                  <a:cubicBezTo>
                    <a:pt x="92" y="79"/>
                    <a:pt x="93" y="79"/>
                    <a:pt x="93" y="80"/>
                  </a:cubicBezTo>
                  <a:cubicBezTo>
                    <a:pt x="148" y="134"/>
                    <a:pt x="148" y="134"/>
                    <a:pt x="148" y="134"/>
                  </a:cubicBezTo>
                  <a:cubicBezTo>
                    <a:pt x="150" y="136"/>
                    <a:pt x="153" y="137"/>
                    <a:pt x="156" y="137"/>
                  </a:cubicBezTo>
                  <a:cubicBezTo>
                    <a:pt x="159" y="137"/>
                    <a:pt x="161" y="136"/>
                    <a:pt x="163" y="134"/>
                  </a:cubicBezTo>
                  <a:cubicBezTo>
                    <a:pt x="166" y="133"/>
                    <a:pt x="167" y="130"/>
                    <a:pt x="167" y="127"/>
                  </a:cubicBezTo>
                  <a:cubicBezTo>
                    <a:pt x="171" y="99"/>
                    <a:pt x="153" y="44"/>
                    <a:pt x="148" y="32"/>
                  </a:cubicBezTo>
                  <a:cubicBezTo>
                    <a:pt x="138" y="7"/>
                    <a:pt x="123" y="0"/>
                    <a:pt x="107" y="0"/>
                  </a:cubicBezTo>
                  <a:cubicBezTo>
                    <a:pt x="97" y="0"/>
                    <a:pt x="85" y="3"/>
                    <a:pt x="74" y="6"/>
                  </a:cubicBezTo>
                  <a:cubicBezTo>
                    <a:pt x="63" y="9"/>
                    <a:pt x="51" y="11"/>
                    <a:pt x="39" y="12"/>
                  </a:cubicBezTo>
                  <a:cubicBezTo>
                    <a:pt x="37" y="12"/>
                    <a:pt x="36" y="13"/>
                    <a:pt x="34" y="14"/>
                  </a:cubicBezTo>
                  <a:cubicBezTo>
                    <a:pt x="33" y="16"/>
                    <a:pt x="31" y="18"/>
                    <a:pt x="31" y="20"/>
                  </a:cubicBezTo>
                  <a:cubicBezTo>
                    <a:pt x="29" y="31"/>
                    <a:pt x="25" y="42"/>
                    <a:pt x="21" y="53"/>
                  </a:cubicBezTo>
                  <a:cubicBezTo>
                    <a:pt x="10" y="82"/>
                    <a:pt x="0" y="109"/>
                    <a:pt x="37" y="130"/>
                  </a:cubicBezTo>
                  <a:cubicBezTo>
                    <a:pt x="50" y="136"/>
                    <a:pt x="101" y="160"/>
                    <a:pt x="130" y="160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3" y="160"/>
                    <a:pt x="135" y="159"/>
                    <a:pt x="137" y="158"/>
                  </a:cubicBezTo>
                  <a:cubicBezTo>
                    <a:pt x="142" y="154"/>
                    <a:pt x="143" y="147"/>
                    <a:pt x="139" y="142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2" y="80"/>
                    <a:pt x="92" y="80"/>
                    <a:pt x="92" y="80"/>
                  </a:cubicBezTo>
                  <a:close/>
                  <a:moveTo>
                    <a:pt x="92" y="80"/>
                  </a:moveTo>
                  <a:cubicBezTo>
                    <a:pt x="92" y="80"/>
                    <a:pt x="92" y="80"/>
                    <a:pt x="92" y="8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3160" y="1893"/>
              <a:ext cx="105" cy="110"/>
            </a:xfrm>
            <a:custGeom>
              <a:avLst/>
              <a:gdLst/>
              <a:ahLst/>
              <a:cxnLst>
                <a:cxn ang="0">
                  <a:pos x="111" y="2"/>
                </a:cxn>
                <a:cxn ang="0">
                  <a:pos x="104" y="0"/>
                </a:cxn>
                <a:cxn ang="0">
                  <a:pos x="97" y="2"/>
                </a:cxn>
                <a:cxn ang="0">
                  <a:pos x="93" y="10"/>
                </a:cxn>
                <a:cxn ang="0">
                  <a:pos x="88" y="88"/>
                </a:cxn>
                <a:cxn ang="0">
                  <a:pos x="88" y="88"/>
                </a:cxn>
                <a:cxn ang="0">
                  <a:pos x="87" y="88"/>
                </a:cxn>
                <a:cxn ang="0">
                  <a:pos x="87" y="88"/>
                </a:cxn>
                <a:cxn ang="0">
                  <a:pos x="87" y="88"/>
                </a:cxn>
                <a:cxn ang="0">
                  <a:pos x="80" y="10"/>
                </a:cxn>
                <a:cxn ang="0">
                  <a:pos x="73" y="1"/>
                </a:cxn>
                <a:cxn ang="0">
                  <a:pos x="69" y="0"/>
                </a:cxn>
                <a:cxn ang="0">
                  <a:pos x="61" y="3"/>
                </a:cxn>
                <a:cxn ang="0">
                  <a:pos x="13" y="88"/>
                </a:cxn>
                <a:cxn ang="0">
                  <a:pos x="52" y="156"/>
                </a:cxn>
                <a:cxn ang="0">
                  <a:pos x="83" y="174"/>
                </a:cxn>
                <a:cxn ang="0">
                  <a:pos x="88" y="176"/>
                </a:cxn>
                <a:cxn ang="0">
                  <a:pos x="94" y="174"/>
                </a:cxn>
                <a:cxn ang="0">
                  <a:pos x="124" y="155"/>
                </a:cxn>
                <a:cxn ang="0">
                  <a:pos x="150" y="139"/>
                </a:cxn>
                <a:cxn ang="0">
                  <a:pos x="161" y="86"/>
                </a:cxn>
                <a:cxn ang="0">
                  <a:pos x="111" y="2"/>
                </a:cxn>
                <a:cxn ang="0">
                  <a:pos x="111" y="2"/>
                </a:cxn>
                <a:cxn ang="0">
                  <a:pos x="111" y="2"/>
                </a:cxn>
              </a:cxnLst>
              <a:rect l="0" t="0" r="r" b="b"/>
              <a:pathLst>
                <a:path w="169" h="176">
                  <a:moveTo>
                    <a:pt x="111" y="2"/>
                  </a:moveTo>
                  <a:cubicBezTo>
                    <a:pt x="109" y="1"/>
                    <a:pt x="106" y="0"/>
                    <a:pt x="104" y="0"/>
                  </a:cubicBezTo>
                  <a:cubicBezTo>
                    <a:pt x="101" y="0"/>
                    <a:pt x="99" y="1"/>
                    <a:pt x="97" y="2"/>
                  </a:cubicBezTo>
                  <a:cubicBezTo>
                    <a:pt x="94" y="4"/>
                    <a:pt x="93" y="7"/>
                    <a:pt x="93" y="1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79" y="6"/>
                    <a:pt x="77" y="3"/>
                    <a:pt x="73" y="1"/>
                  </a:cubicBezTo>
                  <a:cubicBezTo>
                    <a:pt x="72" y="0"/>
                    <a:pt x="70" y="0"/>
                    <a:pt x="69" y="0"/>
                  </a:cubicBezTo>
                  <a:cubicBezTo>
                    <a:pt x="66" y="0"/>
                    <a:pt x="63" y="1"/>
                    <a:pt x="61" y="3"/>
                  </a:cubicBezTo>
                  <a:cubicBezTo>
                    <a:pt x="40" y="22"/>
                    <a:pt x="18" y="75"/>
                    <a:pt x="13" y="88"/>
                  </a:cubicBezTo>
                  <a:cubicBezTo>
                    <a:pt x="0" y="128"/>
                    <a:pt x="25" y="142"/>
                    <a:pt x="52" y="156"/>
                  </a:cubicBezTo>
                  <a:cubicBezTo>
                    <a:pt x="63" y="161"/>
                    <a:pt x="73" y="167"/>
                    <a:pt x="83" y="174"/>
                  </a:cubicBezTo>
                  <a:cubicBezTo>
                    <a:pt x="84" y="175"/>
                    <a:pt x="86" y="176"/>
                    <a:pt x="88" y="176"/>
                  </a:cubicBezTo>
                  <a:cubicBezTo>
                    <a:pt x="90" y="176"/>
                    <a:pt x="92" y="175"/>
                    <a:pt x="94" y="174"/>
                  </a:cubicBezTo>
                  <a:cubicBezTo>
                    <a:pt x="103" y="166"/>
                    <a:pt x="113" y="161"/>
                    <a:pt x="124" y="155"/>
                  </a:cubicBezTo>
                  <a:cubicBezTo>
                    <a:pt x="133" y="150"/>
                    <a:pt x="142" y="145"/>
                    <a:pt x="150" y="139"/>
                  </a:cubicBezTo>
                  <a:cubicBezTo>
                    <a:pt x="166" y="125"/>
                    <a:pt x="169" y="109"/>
                    <a:pt x="161" y="86"/>
                  </a:cubicBezTo>
                  <a:cubicBezTo>
                    <a:pt x="156" y="73"/>
                    <a:pt x="133" y="21"/>
                    <a:pt x="111" y="2"/>
                  </a:cubicBezTo>
                  <a:close/>
                  <a:moveTo>
                    <a:pt x="111" y="2"/>
                  </a:moveTo>
                  <a:cubicBezTo>
                    <a:pt x="111" y="2"/>
                    <a:pt x="111" y="2"/>
                    <a:pt x="111" y="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30"/>
            <p:cNvSpPr>
              <a:spLocks noEditPoints="1"/>
            </p:cNvSpPr>
            <p:nvPr/>
          </p:nvSpPr>
          <p:spPr bwMode="auto">
            <a:xfrm>
              <a:off x="3077" y="1847"/>
              <a:ext cx="108" cy="95"/>
            </a:xfrm>
            <a:custGeom>
              <a:avLst/>
              <a:gdLst/>
              <a:ahLst/>
              <a:cxnLst>
                <a:cxn ang="0">
                  <a:pos x="171" y="54"/>
                </a:cxn>
                <a:cxn ang="0">
                  <a:pos x="162" y="50"/>
                </a:cxn>
                <a:cxn ang="0">
                  <a:pos x="159" y="50"/>
                </a:cxn>
                <a:cxn ang="0">
                  <a:pos x="84" y="71"/>
                </a:cxn>
                <a:cxn ang="0">
                  <a:pos x="84" y="71"/>
                </a:cxn>
                <a:cxn ang="0">
                  <a:pos x="84" y="71"/>
                </a:cxn>
                <a:cxn ang="0">
                  <a:pos x="84" y="70"/>
                </a:cxn>
                <a:cxn ang="0">
                  <a:pos x="84" y="70"/>
                </a:cxn>
                <a:cxn ang="0">
                  <a:pos x="155" y="39"/>
                </a:cxn>
                <a:cxn ang="0">
                  <a:pos x="158" y="37"/>
                </a:cxn>
                <a:cxn ang="0">
                  <a:pos x="162" y="27"/>
                </a:cxn>
                <a:cxn ang="0">
                  <a:pos x="156" y="18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27" y="10"/>
                </a:cxn>
                <a:cxn ang="0">
                  <a:pos x="8" y="59"/>
                </a:cxn>
                <a:cxn ang="0">
                  <a:pos x="1" y="94"/>
                </a:cxn>
                <a:cxn ang="0">
                  <a:pos x="5" y="104"/>
                </a:cxn>
                <a:cxn ang="0">
                  <a:pos x="32" y="126"/>
                </a:cxn>
                <a:cxn ang="0">
                  <a:pos x="78" y="153"/>
                </a:cxn>
                <a:cxn ang="0">
                  <a:pos x="109" y="140"/>
                </a:cxn>
                <a:cxn ang="0">
                  <a:pos x="110" y="139"/>
                </a:cxn>
                <a:cxn ang="0">
                  <a:pos x="142" y="108"/>
                </a:cxn>
                <a:cxn ang="0">
                  <a:pos x="172" y="66"/>
                </a:cxn>
                <a:cxn ang="0">
                  <a:pos x="171" y="54"/>
                </a:cxn>
                <a:cxn ang="0">
                  <a:pos x="171" y="54"/>
                </a:cxn>
                <a:cxn ang="0">
                  <a:pos x="171" y="54"/>
                </a:cxn>
              </a:cxnLst>
              <a:rect l="0" t="0" r="r" b="b"/>
              <a:pathLst>
                <a:path w="174" h="153">
                  <a:moveTo>
                    <a:pt x="171" y="54"/>
                  </a:moveTo>
                  <a:cubicBezTo>
                    <a:pt x="169" y="51"/>
                    <a:pt x="165" y="50"/>
                    <a:pt x="162" y="50"/>
                  </a:cubicBezTo>
                  <a:cubicBezTo>
                    <a:pt x="161" y="50"/>
                    <a:pt x="160" y="50"/>
                    <a:pt x="159" y="50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4" y="71"/>
                    <a:pt x="83" y="70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6" y="38"/>
                    <a:pt x="157" y="38"/>
                    <a:pt x="158" y="37"/>
                  </a:cubicBezTo>
                  <a:cubicBezTo>
                    <a:pt x="161" y="35"/>
                    <a:pt x="162" y="31"/>
                    <a:pt x="162" y="27"/>
                  </a:cubicBezTo>
                  <a:cubicBezTo>
                    <a:pt x="161" y="23"/>
                    <a:pt x="159" y="20"/>
                    <a:pt x="156" y="18"/>
                  </a:cubicBezTo>
                  <a:cubicBezTo>
                    <a:pt x="131" y="5"/>
                    <a:pt x="74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6" y="0"/>
                    <a:pt x="35" y="4"/>
                    <a:pt x="27" y="10"/>
                  </a:cubicBezTo>
                  <a:cubicBezTo>
                    <a:pt x="14" y="21"/>
                    <a:pt x="11" y="40"/>
                    <a:pt x="8" y="59"/>
                  </a:cubicBezTo>
                  <a:cubicBezTo>
                    <a:pt x="7" y="71"/>
                    <a:pt x="5" y="82"/>
                    <a:pt x="1" y="94"/>
                  </a:cubicBezTo>
                  <a:cubicBezTo>
                    <a:pt x="0" y="98"/>
                    <a:pt x="1" y="102"/>
                    <a:pt x="5" y="104"/>
                  </a:cubicBezTo>
                  <a:cubicBezTo>
                    <a:pt x="15" y="111"/>
                    <a:pt x="24" y="119"/>
                    <a:pt x="32" y="126"/>
                  </a:cubicBezTo>
                  <a:cubicBezTo>
                    <a:pt x="47" y="140"/>
                    <a:pt x="61" y="153"/>
                    <a:pt x="78" y="153"/>
                  </a:cubicBezTo>
                  <a:cubicBezTo>
                    <a:pt x="87" y="153"/>
                    <a:pt x="97" y="149"/>
                    <a:pt x="109" y="140"/>
                  </a:cubicBezTo>
                  <a:cubicBezTo>
                    <a:pt x="109" y="140"/>
                    <a:pt x="110" y="139"/>
                    <a:pt x="110" y="139"/>
                  </a:cubicBezTo>
                  <a:cubicBezTo>
                    <a:pt x="115" y="135"/>
                    <a:pt x="128" y="123"/>
                    <a:pt x="142" y="108"/>
                  </a:cubicBezTo>
                  <a:cubicBezTo>
                    <a:pt x="153" y="97"/>
                    <a:pt x="167" y="80"/>
                    <a:pt x="172" y="66"/>
                  </a:cubicBezTo>
                  <a:cubicBezTo>
                    <a:pt x="174" y="62"/>
                    <a:pt x="174" y="57"/>
                    <a:pt x="171" y="54"/>
                  </a:cubicBezTo>
                  <a:close/>
                  <a:moveTo>
                    <a:pt x="171" y="54"/>
                  </a:moveTo>
                  <a:cubicBezTo>
                    <a:pt x="171" y="54"/>
                    <a:pt x="171" y="54"/>
                    <a:pt x="171" y="5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3211" y="1737"/>
              <a:ext cx="105" cy="102"/>
            </a:xfrm>
            <a:custGeom>
              <a:avLst/>
              <a:gdLst/>
              <a:ahLst/>
              <a:cxnLst>
                <a:cxn ang="0">
                  <a:pos x="40" y="148"/>
                </a:cxn>
                <a:cxn ang="0">
                  <a:pos x="41" y="159"/>
                </a:cxn>
                <a:cxn ang="0">
                  <a:pos x="49" y="164"/>
                </a:cxn>
                <a:cxn ang="0">
                  <a:pos x="52" y="163"/>
                </a:cxn>
                <a:cxn ang="0">
                  <a:pos x="99" y="141"/>
                </a:cxn>
                <a:cxn ang="0">
                  <a:pos x="135" y="116"/>
                </a:cxn>
                <a:cxn ang="0">
                  <a:pos x="136" y="115"/>
                </a:cxn>
                <a:cxn ang="0">
                  <a:pos x="138" y="37"/>
                </a:cxn>
                <a:cxn ang="0">
                  <a:pos x="121" y="6"/>
                </a:cxn>
                <a:cxn ang="0">
                  <a:pos x="112" y="0"/>
                </a:cxn>
                <a:cxn ang="0">
                  <a:pos x="111" y="0"/>
                </a:cxn>
                <a:cxn ang="0">
                  <a:pos x="92" y="1"/>
                </a:cxn>
                <a:cxn ang="0">
                  <a:pos x="76" y="1"/>
                </a:cxn>
                <a:cxn ang="0">
                  <a:pos x="62" y="1"/>
                </a:cxn>
                <a:cxn ang="0">
                  <a:pos x="24" y="10"/>
                </a:cxn>
                <a:cxn ang="0">
                  <a:pos x="9" y="41"/>
                </a:cxn>
                <a:cxn ang="0">
                  <a:pos x="9" y="138"/>
                </a:cxn>
                <a:cxn ang="0">
                  <a:pos x="16" y="145"/>
                </a:cxn>
                <a:cxn ang="0">
                  <a:pos x="19" y="146"/>
                </a:cxn>
                <a:cxn ang="0">
                  <a:pos x="27" y="143"/>
                </a:cxn>
                <a:cxn ang="0">
                  <a:pos x="29" y="141"/>
                </a:cxn>
                <a:cxn ang="0">
                  <a:pos x="72" y="77"/>
                </a:cxn>
                <a:cxn ang="0">
                  <a:pos x="73" y="77"/>
                </a:cxn>
                <a:cxn ang="0">
                  <a:pos x="73" y="77"/>
                </a:cxn>
                <a:cxn ang="0">
                  <a:pos x="73" y="77"/>
                </a:cxn>
                <a:cxn ang="0">
                  <a:pos x="73" y="78"/>
                </a:cxn>
                <a:cxn ang="0">
                  <a:pos x="40" y="148"/>
                </a:cxn>
                <a:cxn ang="0">
                  <a:pos x="40" y="148"/>
                </a:cxn>
                <a:cxn ang="0">
                  <a:pos x="40" y="148"/>
                </a:cxn>
              </a:cxnLst>
              <a:rect l="0" t="0" r="r" b="b"/>
              <a:pathLst>
                <a:path w="169" h="164">
                  <a:moveTo>
                    <a:pt x="40" y="148"/>
                  </a:moveTo>
                  <a:cubicBezTo>
                    <a:pt x="38" y="152"/>
                    <a:pt x="38" y="156"/>
                    <a:pt x="41" y="159"/>
                  </a:cubicBezTo>
                  <a:cubicBezTo>
                    <a:pt x="43" y="162"/>
                    <a:pt x="46" y="164"/>
                    <a:pt x="49" y="164"/>
                  </a:cubicBezTo>
                  <a:cubicBezTo>
                    <a:pt x="50" y="164"/>
                    <a:pt x="51" y="164"/>
                    <a:pt x="52" y="163"/>
                  </a:cubicBezTo>
                  <a:cubicBezTo>
                    <a:pt x="67" y="160"/>
                    <a:pt x="86" y="150"/>
                    <a:pt x="99" y="141"/>
                  </a:cubicBezTo>
                  <a:cubicBezTo>
                    <a:pt x="116" y="130"/>
                    <a:pt x="130" y="120"/>
                    <a:pt x="135" y="116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69" y="87"/>
                    <a:pt x="154" y="62"/>
                    <a:pt x="138" y="37"/>
                  </a:cubicBezTo>
                  <a:cubicBezTo>
                    <a:pt x="132" y="27"/>
                    <a:pt x="125" y="17"/>
                    <a:pt x="121" y="6"/>
                  </a:cubicBezTo>
                  <a:cubicBezTo>
                    <a:pt x="119" y="2"/>
                    <a:pt x="116" y="0"/>
                    <a:pt x="112" y="0"/>
                  </a:cubicBezTo>
                  <a:cubicBezTo>
                    <a:pt x="112" y="0"/>
                    <a:pt x="112" y="0"/>
                    <a:pt x="111" y="0"/>
                  </a:cubicBezTo>
                  <a:cubicBezTo>
                    <a:pt x="105" y="1"/>
                    <a:pt x="98" y="1"/>
                    <a:pt x="92" y="1"/>
                  </a:cubicBezTo>
                  <a:cubicBezTo>
                    <a:pt x="86" y="1"/>
                    <a:pt x="81" y="1"/>
                    <a:pt x="76" y="1"/>
                  </a:cubicBezTo>
                  <a:cubicBezTo>
                    <a:pt x="71" y="1"/>
                    <a:pt x="66" y="1"/>
                    <a:pt x="62" y="1"/>
                  </a:cubicBezTo>
                  <a:cubicBezTo>
                    <a:pt x="47" y="1"/>
                    <a:pt x="34" y="2"/>
                    <a:pt x="24" y="10"/>
                  </a:cubicBezTo>
                  <a:cubicBezTo>
                    <a:pt x="17" y="17"/>
                    <a:pt x="11" y="27"/>
                    <a:pt x="9" y="41"/>
                  </a:cubicBezTo>
                  <a:cubicBezTo>
                    <a:pt x="6" y="54"/>
                    <a:pt x="0" y="111"/>
                    <a:pt x="9" y="138"/>
                  </a:cubicBezTo>
                  <a:cubicBezTo>
                    <a:pt x="10" y="142"/>
                    <a:pt x="13" y="145"/>
                    <a:pt x="16" y="145"/>
                  </a:cubicBezTo>
                  <a:cubicBezTo>
                    <a:pt x="17" y="146"/>
                    <a:pt x="18" y="146"/>
                    <a:pt x="19" y="146"/>
                  </a:cubicBezTo>
                  <a:cubicBezTo>
                    <a:pt x="22" y="146"/>
                    <a:pt x="24" y="145"/>
                    <a:pt x="27" y="143"/>
                  </a:cubicBezTo>
                  <a:cubicBezTo>
                    <a:pt x="27" y="143"/>
                    <a:pt x="28" y="142"/>
                    <a:pt x="29" y="141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4" y="77"/>
                    <a:pt x="74" y="77"/>
                    <a:pt x="73" y="78"/>
                  </a:cubicBezTo>
                  <a:lnTo>
                    <a:pt x="40" y="148"/>
                  </a:lnTo>
                  <a:close/>
                  <a:moveTo>
                    <a:pt x="40" y="148"/>
                  </a:moveTo>
                  <a:cubicBezTo>
                    <a:pt x="40" y="148"/>
                    <a:pt x="40" y="148"/>
                    <a:pt x="40" y="14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32"/>
            <p:cNvSpPr>
              <a:spLocks noEditPoints="1"/>
            </p:cNvSpPr>
            <p:nvPr/>
          </p:nvSpPr>
          <p:spPr bwMode="auto">
            <a:xfrm>
              <a:off x="3241" y="1834"/>
              <a:ext cx="110" cy="95"/>
            </a:xfrm>
            <a:custGeom>
              <a:avLst/>
              <a:gdLst/>
              <a:ahLst/>
              <a:cxnLst>
                <a:cxn ang="0">
                  <a:pos x="163" y="52"/>
                </a:cxn>
                <a:cxn ang="0">
                  <a:pos x="114" y="0"/>
                </a:cxn>
                <a:cxn ang="0">
                  <a:pos x="104" y="1"/>
                </a:cxn>
                <a:cxn ang="0">
                  <a:pos x="11" y="32"/>
                </a:cxn>
                <a:cxn ang="0">
                  <a:pos x="7" y="43"/>
                </a:cxn>
                <a:cxn ang="0">
                  <a:pos x="15" y="52"/>
                </a:cxn>
                <a:cxn ang="0">
                  <a:pos x="90" y="73"/>
                </a:cxn>
                <a:cxn ang="0">
                  <a:pos x="90" y="73"/>
                </a:cxn>
                <a:cxn ang="0">
                  <a:pos x="90" y="74"/>
                </a:cxn>
                <a:cxn ang="0">
                  <a:pos x="90" y="74"/>
                </a:cxn>
                <a:cxn ang="0">
                  <a:pos x="90" y="74"/>
                </a:cxn>
                <a:cxn ang="0">
                  <a:pos x="13" y="64"/>
                </a:cxn>
                <a:cxn ang="0">
                  <a:pos x="11" y="64"/>
                </a:cxn>
                <a:cxn ang="0">
                  <a:pos x="4" y="67"/>
                </a:cxn>
                <a:cxn ang="0">
                  <a:pos x="0" y="77"/>
                </a:cxn>
                <a:cxn ang="0">
                  <a:pos x="1" y="81"/>
                </a:cxn>
                <a:cxn ang="0">
                  <a:pos x="75" y="145"/>
                </a:cxn>
                <a:cxn ang="0">
                  <a:pos x="102" y="154"/>
                </a:cxn>
                <a:cxn ang="0">
                  <a:pos x="128" y="144"/>
                </a:cxn>
                <a:cxn ang="0">
                  <a:pos x="149" y="121"/>
                </a:cxn>
                <a:cxn ang="0">
                  <a:pos x="157" y="112"/>
                </a:cxn>
                <a:cxn ang="0">
                  <a:pos x="173" y="96"/>
                </a:cxn>
                <a:cxn ang="0">
                  <a:pos x="175" y="85"/>
                </a:cxn>
                <a:cxn ang="0">
                  <a:pos x="163" y="52"/>
                </a:cxn>
                <a:cxn ang="0">
                  <a:pos x="163" y="52"/>
                </a:cxn>
                <a:cxn ang="0">
                  <a:pos x="163" y="52"/>
                </a:cxn>
              </a:cxnLst>
              <a:rect l="0" t="0" r="r" b="b"/>
              <a:pathLst>
                <a:path w="177" h="154">
                  <a:moveTo>
                    <a:pt x="163" y="52"/>
                  </a:moveTo>
                  <a:cubicBezTo>
                    <a:pt x="155" y="25"/>
                    <a:pt x="147" y="0"/>
                    <a:pt x="114" y="0"/>
                  </a:cubicBezTo>
                  <a:cubicBezTo>
                    <a:pt x="111" y="0"/>
                    <a:pt x="107" y="0"/>
                    <a:pt x="104" y="1"/>
                  </a:cubicBezTo>
                  <a:cubicBezTo>
                    <a:pt x="90" y="3"/>
                    <a:pt x="34" y="15"/>
                    <a:pt x="11" y="32"/>
                  </a:cubicBezTo>
                  <a:cubicBezTo>
                    <a:pt x="8" y="35"/>
                    <a:pt x="6" y="39"/>
                    <a:pt x="7" y="43"/>
                  </a:cubicBezTo>
                  <a:cubicBezTo>
                    <a:pt x="8" y="47"/>
                    <a:pt x="11" y="51"/>
                    <a:pt x="15" y="52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2" y="64"/>
                    <a:pt x="12" y="64"/>
                    <a:pt x="11" y="64"/>
                  </a:cubicBezTo>
                  <a:cubicBezTo>
                    <a:pt x="9" y="64"/>
                    <a:pt x="6" y="65"/>
                    <a:pt x="4" y="67"/>
                  </a:cubicBezTo>
                  <a:cubicBezTo>
                    <a:pt x="1" y="69"/>
                    <a:pt x="0" y="73"/>
                    <a:pt x="0" y="77"/>
                  </a:cubicBezTo>
                  <a:cubicBezTo>
                    <a:pt x="0" y="78"/>
                    <a:pt x="1" y="80"/>
                    <a:pt x="1" y="81"/>
                  </a:cubicBezTo>
                  <a:cubicBezTo>
                    <a:pt x="16" y="106"/>
                    <a:pt x="63" y="138"/>
                    <a:pt x="75" y="145"/>
                  </a:cubicBezTo>
                  <a:cubicBezTo>
                    <a:pt x="85" y="151"/>
                    <a:pt x="94" y="154"/>
                    <a:pt x="102" y="154"/>
                  </a:cubicBezTo>
                  <a:cubicBezTo>
                    <a:pt x="111" y="154"/>
                    <a:pt x="120" y="151"/>
                    <a:pt x="128" y="144"/>
                  </a:cubicBezTo>
                  <a:cubicBezTo>
                    <a:pt x="135" y="138"/>
                    <a:pt x="142" y="130"/>
                    <a:pt x="149" y="121"/>
                  </a:cubicBezTo>
                  <a:cubicBezTo>
                    <a:pt x="152" y="118"/>
                    <a:pt x="154" y="115"/>
                    <a:pt x="157" y="112"/>
                  </a:cubicBezTo>
                  <a:cubicBezTo>
                    <a:pt x="162" y="106"/>
                    <a:pt x="167" y="101"/>
                    <a:pt x="173" y="96"/>
                  </a:cubicBezTo>
                  <a:cubicBezTo>
                    <a:pt x="176" y="93"/>
                    <a:pt x="177" y="88"/>
                    <a:pt x="175" y="85"/>
                  </a:cubicBezTo>
                  <a:cubicBezTo>
                    <a:pt x="170" y="74"/>
                    <a:pt x="166" y="63"/>
                    <a:pt x="163" y="52"/>
                  </a:cubicBezTo>
                  <a:close/>
                  <a:moveTo>
                    <a:pt x="163" y="52"/>
                  </a:moveTo>
                  <a:cubicBezTo>
                    <a:pt x="163" y="52"/>
                    <a:pt x="163" y="52"/>
                    <a:pt x="163" y="52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33"/>
            <p:cNvSpPr>
              <a:spLocks noEditPoints="1"/>
            </p:cNvSpPr>
            <p:nvPr/>
          </p:nvSpPr>
          <p:spPr bwMode="auto">
            <a:xfrm>
              <a:off x="3188" y="1839"/>
              <a:ext cx="43" cy="39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0" y="4"/>
                </a:cxn>
                <a:cxn ang="0">
                  <a:pos x="9" y="48"/>
                </a:cxn>
                <a:cxn ang="0">
                  <a:pos x="36" y="63"/>
                </a:cxn>
                <a:cxn ang="0">
                  <a:pos x="52" y="59"/>
                </a:cxn>
                <a:cxn ang="0">
                  <a:pos x="59" y="53"/>
                </a:cxn>
                <a:cxn ang="0">
                  <a:pos x="63" y="15"/>
                </a:cxn>
                <a:cxn ang="0">
                  <a:pos x="36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70" h="63">
                  <a:moveTo>
                    <a:pt x="33" y="0"/>
                  </a:moveTo>
                  <a:cubicBezTo>
                    <a:pt x="28" y="0"/>
                    <a:pt x="24" y="2"/>
                    <a:pt x="20" y="4"/>
                  </a:cubicBezTo>
                  <a:cubicBezTo>
                    <a:pt x="5" y="13"/>
                    <a:pt x="0" y="33"/>
                    <a:pt x="9" y="48"/>
                  </a:cubicBezTo>
                  <a:cubicBezTo>
                    <a:pt x="15" y="58"/>
                    <a:pt x="25" y="63"/>
                    <a:pt x="36" y="63"/>
                  </a:cubicBezTo>
                  <a:cubicBezTo>
                    <a:pt x="41" y="63"/>
                    <a:pt x="47" y="62"/>
                    <a:pt x="52" y="59"/>
                  </a:cubicBezTo>
                  <a:cubicBezTo>
                    <a:pt x="55" y="57"/>
                    <a:pt x="57" y="55"/>
                    <a:pt x="59" y="53"/>
                  </a:cubicBezTo>
                  <a:cubicBezTo>
                    <a:pt x="68" y="43"/>
                    <a:pt x="70" y="27"/>
                    <a:pt x="63" y="15"/>
                  </a:cubicBezTo>
                  <a:cubicBezTo>
                    <a:pt x="57" y="5"/>
                    <a:pt x="46" y="0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lIns="99229" tIns="49615" rIns="99229" bIns="49615"/>
            <a:lstStyle/>
            <a:p>
              <a:pPr eaLnBrk="1" hangingPunct="1">
                <a:lnSpc>
                  <a:spcPct val="120000"/>
                </a:lnSpc>
                <a:defRPr/>
              </a:pPr>
              <a:endParaRPr lang="en-US" sz="1700" noProof="1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5" name="Text Placeholder 3"/>
          <p:cNvSpPr txBox="1">
            <a:spLocks noChangeArrowheads="1"/>
          </p:cNvSpPr>
          <p:nvPr/>
        </p:nvSpPr>
        <p:spPr bwMode="auto">
          <a:xfrm>
            <a:off x="1247775" y="3199765"/>
            <a:ext cx="1137920" cy="84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结构</a:t>
            </a:r>
            <a:endParaRPr lang="en-US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 Placeholder 3"/>
          <p:cNvSpPr txBox="1">
            <a:spLocks noChangeArrowheads="1"/>
          </p:cNvSpPr>
          <p:nvPr/>
        </p:nvSpPr>
        <p:spPr bwMode="auto">
          <a:xfrm>
            <a:off x="3291840" y="3199765"/>
            <a:ext cx="1136650" cy="84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样式</a:t>
            </a:r>
            <a:endParaRPr lang="en-US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Text Placeholder 3"/>
          <p:cNvSpPr txBox="1">
            <a:spLocks noChangeArrowheads="1"/>
          </p:cNvSpPr>
          <p:nvPr/>
        </p:nvSpPr>
        <p:spPr bwMode="auto">
          <a:xfrm>
            <a:off x="5191760" y="3199765"/>
            <a:ext cx="1753870" cy="848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</a:p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行为</a:t>
            </a:r>
            <a:endParaRPr lang="en-US" sz="24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平行四边形 102"/>
          <p:cNvSpPr/>
          <p:nvPr/>
        </p:nvSpPr>
        <p:spPr>
          <a:xfrm flipV="1">
            <a:off x="-1422119" y="554170"/>
            <a:ext cx="2844237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平行四边形 103"/>
          <p:cNvSpPr/>
          <p:nvPr/>
        </p:nvSpPr>
        <p:spPr>
          <a:xfrm flipV="1">
            <a:off x="1384032" y="546841"/>
            <a:ext cx="864072" cy="72006"/>
          </a:xfrm>
          <a:prstGeom prst="parallelogram">
            <a:avLst>
              <a:gd name="adj" fmla="val 220818"/>
            </a:avLst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平行四边形 104"/>
          <p:cNvSpPr/>
          <p:nvPr/>
        </p:nvSpPr>
        <p:spPr>
          <a:xfrm flipV="1">
            <a:off x="2212843" y="553773"/>
            <a:ext cx="648054" cy="72005"/>
          </a:xfrm>
          <a:prstGeom prst="parallelogram">
            <a:avLst>
              <a:gd name="adj" fmla="val 220818"/>
            </a:avLst>
          </a:prstGeom>
          <a:solidFill>
            <a:srgbClr val="144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平行四边形 105"/>
          <p:cNvSpPr/>
          <p:nvPr/>
        </p:nvSpPr>
        <p:spPr>
          <a:xfrm flipV="1">
            <a:off x="2860897" y="542682"/>
            <a:ext cx="360030" cy="72005"/>
          </a:xfrm>
          <a:prstGeom prst="parallelogram">
            <a:avLst>
              <a:gd name="adj" fmla="val 220818"/>
            </a:avLst>
          </a:prstGeom>
          <a:solidFill>
            <a:srgbClr val="133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7" name="直接连接符 106"/>
          <p:cNvCxnSpPr/>
          <p:nvPr/>
        </p:nvCxnSpPr>
        <p:spPr>
          <a:xfrm>
            <a:off x="-361958" y="720006"/>
            <a:ext cx="7776648" cy="0"/>
          </a:xfrm>
          <a:prstGeom prst="line">
            <a:avLst/>
          </a:prstGeom>
          <a:ln>
            <a:gradFill flip="none" rotWithShape="1">
              <a:gsLst>
                <a:gs pos="0">
                  <a:srgbClr val="14427A"/>
                </a:gs>
                <a:gs pos="49000">
                  <a:srgbClr val="04183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"/>
          <p:cNvSpPr txBox="1"/>
          <p:nvPr/>
        </p:nvSpPr>
        <p:spPr>
          <a:xfrm>
            <a:off x="358845" y="-12813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网页三要素</a:t>
            </a:r>
            <a:r>
              <a:rPr lang="en-US" altLang="zh-CN" sz="2400" b="1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***</a:t>
            </a:r>
            <a:r>
              <a:rPr lang="zh-CN" altLang="en-US" sz="2400" b="1" spc="300" dirty="0">
                <a:solidFill>
                  <a:srgbClr val="FFC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重点</a:t>
            </a:r>
          </a:p>
        </p:txBody>
      </p:sp>
      <p:grpSp>
        <p:nvGrpSpPr>
          <p:cNvPr id="109" name="Group 7"/>
          <p:cNvGrpSpPr/>
          <p:nvPr/>
        </p:nvGrpSpPr>
        <p:grpSpPr bwMode="auto">
          <a:xfrm>
            <a:off x="180202" y="181952"/>
            <a:ext cx="216018" cy="113981"/>
            <a:chOff x="0" y="0"/>
            <a:chExt cx="1041399" cy="549275"/>
          </a:xfrm>
          <a:solidFill>
            <a:srgbClr val="133E73"/>
          </a:solidFill>
        </p:grpSpPr>
        <p:sp>
          <p:nvSpPr>
            <p:cNvPr id="110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344">
        <p14:conveyor dir="l"/>
      </p:transition>
    </mc:Choice>
    <mc:Fallback xmlns="">
      <p:transition spd="slow" advTm="83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50"/>
                            </p:stCondLst>
                            <p:childTnLst>
                              <p:par>
                                <p:cTn id="18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AEEF"/>
                                      </p:to>
                                    </p:animClr>
                                    <p:set>
                                      <p:cBhvr>
                                        <p:cTn id="20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5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50"/>
                            </p:stCondLst>
                            <p:childTnLst>
                              <p:par>
                                <p:cTn id="3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5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45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 animBg="1"/>
      <p:bldP spid="105" grpId="0" animBg="1"/>
      <p:bldP spid="10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Office Theme">
  <a:themeElements>
    <a:clrScheme name="自定义 353">
      <a:dk1>
        <a:sysClr val="windowText" lastClr="000000"/>
      </a:dk1>
      <a:lt1>
        <a:sysClr val="window" lastClr="FFFFFF"/>
      </a:lt1>
      <a:dk2>
        <a:srgbClr val="34833F"/>
      </a:dk2>
      <a:lt2>
        <a:srgbClr val="E7E6E6"/>
      </a:lt2>
      <a:accent1>
        <a:srgbClr val="34833F"/>
      </a:accent1>
      <a:accent2>
        <a:srgbClr val="D24977"/>
      </a:accent2>
      <a:accent3>
        <a:srgbClr val="34833F"/>
      </a:accent3>
      <a:accent4>
        <a:srgbClr val="D24977"/>
      </a:accent4>
      <a:accent5>
        <a:srgbClr val="34833F"/>
      </a:accent5>
      <a:accent6>
        <a:srgbClr val="D24977"/>
      </a:accent6>
      <a:hlink>
        <a:srgbClr val="34833F"/>
      </a:hlink>
      <a:folHlink>
        <a:srgbClr val="D24977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750</Words>
  <Application>Microsoft Office PowerPoint</Application>
  <PresentationFormat>自定义</PresentationFormat>
  <Paragraphs>129</Paragraphs>
  <Slides>14</Slides>
  <Notes>14</Notes>
  <HiddenSlides>0</HiddenSlides>
  <MMClips>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Batang</vt:lpstr>
      <vt:lpstr>FontAwesome</vt:lpstr>
      <vt:lpstr>Gill Sans</vt:lpstr>
      <vt:lpstr>PMingLiU-ExtB</vt:lpstr>
      <vt:lpstr>汉仪细等线</vt:lpstr>
      <vt:lpstr>黑体</vt:lpstr>
      <vt:lpstr>宋体</vt:lpstr>
      <vt:lpstr>微软雅黑</vt:lpstr>
      <vt:lpstr>Arial</vt:lpstr>
      <vt:lpstr>Calibri</vt:lpstr>
      <vt:lpstr>Calibri Light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37</cp:revision>
  <dcterms:created xsi:type="dcterms:W3CDTF">2017-05-21T03:30:00Z</dcterms:created>
  <dcterms:modified xsi:type="dcterms:W3CDTF">2018-09-03T14:41:40Z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